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67" r:id="rId7"/>
    <p:sldId id="265" r:id="rId8"/>
    <p:sldId id="266" r:id="rId9"/>
    <p:sldId id="260" r:id="rId10"/>
    <p:sldId id="259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Урок развития речи. Сочинение по картине Ю.Ракши </a:t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>«Проводы ополчения»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Урок подготовила учитель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МКОУ </a:t>
            </a:r>
            <a:r>
              <a:rPr lang="ru-RU" dirty="0" err="1" smtClean="0">
                <a:solidFill>
                  <a:schemeClr val="tx1"/>
                </a:solidFill>
              </a:rPr>
              <a:t>Столбовской</a:t>
            </a:r>
            <a:r>
              <a:rPr lang="ru-RU" dirty="0" smtClean="0">
                <a:solidFill>
                  <a:schemeClr val="tx1"/>
                </a:solidFill>
              </a:rPr>
              <a:t> СОШ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Лубенская</a:t>
            </a:r>
            <a:r>
              <a:rPr lang="ru-RU" dirty="0" smtClean="0">
                <a:solidFill>
                  <a:schemeClr val="tx1"/>
                </a:solidFill>
              </a:rPr>
              <a:t> О.С.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9f9eadb3fd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3757832" cy="4392488"/>
          </a:xfrm>
          <a:prstGeom prst="rect">
            <a:avLst/>
          </a:prstGeom>
          <a:noFill/>
        </p:spPr>
      </p:pic>
      <p:pic>
        <p:nvPicPr>
          <p:cNvPr id="3075" name="Picture 3" descr="C:\Users\пк\Desktop\ya-zaveschayu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456384" cy="2592288"/>
          </a:xfrm>
          <a:prstGeom prst="rect">
            <a:avLst/>
          </a:prstGeom>
          <a:noFill/>
        </p:spPr>
      </p:pic>
      <p:pic>
        <p:nvPicPr>
          <p:cNvPr id="3076" name="Picture 4" descr="C:\Users\пк\Desktop\Ra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3329850" cy="2304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188640"/>
            <a:ext cx="4039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Юрий Ракша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97219492_large_Provoduy_opolcheniya_Pravaya_ch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370410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5866" y="404664"/>
            <a:ext cx="33281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Юрий Ракша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43016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«Проводы ополчения»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к\Desktop\1266877848_album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прохоровское сра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466507" cy="6192688"/>
          </a:xfrm>
          <a:prstGeom prst="rect">
            <a:avLst/>
          </a:prstGeom>
          <a:noFill/>
        </p:spPr>
      </p:pic>
      <p:pic>
        <p:nvPicPr>
          <p:cNvPr id="1026" name="Picture 2" descr="E:\бородинское сра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2656"/>
            <a:ext cx="6480720" cy="6221492"/>
          </a:xfrm>
          <a:prstGeom prst="rect">
            <a:avLst/>
          </a:prstGeom>
          <a:noFill/>
        </p:spPr>
      </p:pic>
      <p:pic>
        <p:nvPicPr>
          <p:cNvPr id="1027" name="Picture 3" descr="E:\куликовская бит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2655"/>
            <a:ext cx="6480720" cy="6253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object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1350245899-0064094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3384376" cy="3933056"/>
          </a:xfrm>
          <a:prstGeom prst="rect">
            <a:avLst/>
          </a:prstGeom>
          <a:noFill/>
        </p:spPr>
      </p:pic>
      <p:pic>
        <p:nvPicPr>
          <p:cNvPr id="2052" name="Picture 4" descr="C:\Users\пк\Desktop\0_726e8_7ad7d3b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3419872" cy="3861048"/>
          </a:xfrm>
          <a:prstGeom prst="rect">
            <a:avLst/>
          </a:prstGeom>
          <a:noFill/>
        </p:spPr>
      </p:pic>
      <p:pic>
        <p:nvPicPr>
          <p:cNvPr id="2053" name="Picture 5" descr="C:\Users\пк\Desktop\0_82102_e1c124f2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573016"/>
            <a:ext cx="4516819" cy="3284984"/>
          </a:xfrm>
          <a:prstGeom prst="rect">
            <a:avLst/>
          </a:prstGeom>
          <a:noFill/>
        </p:spPr>
      </p:pic>
      <p:pic>
        <p:nvPicPr>
          <p:cNvPr id="1026" name="Picture 2" descr="C:\Users\пк\Desktop\posterlux-orlov_pimen_nikitich_1812_1865-portret_sester_grafini_e_v_salias_de_turnemir_e_v_suhovo_kobilinoi_i_s_v_suhovo_kobilinoi_1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4499992" cy="3571901"/>
          </a:xfrm>
          <a:prstGeom prst="rect">
            <a:avLst/>
          </a:prstGeom>
          <a:noFill/>
        </p:spPr>
      </p:pic>
      <p:pic>
        <p:nvPicPr>
          <p:cNvPr id="1027" name="Picture 3" descr="C:\Users\пк\Desktop\adamini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484784"/>
            <a:ext cx="622547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к\Desktop\Рифмогенерат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Групповой портрет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861047"/>
            <a:ext cx="7559824" cy="136815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33CC"/>
                </a:solidFill>
              </a:rPr>
              <a:t>ЦЕЛЬ: 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33CC"/>
                </a:solidFill>
              </a:rPr>
              <a:t>Научиться описывать групповой                    портрет.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40" y="1484784"/>
          <a:ext cx="6480719" cy="4237824"/>
        </p:xfrm>
        <a:graphic>
          <a:graphicData uri="http://schemas.openxmlformats.org/drawingml/2006/table">
            <a:tbl>
              <a:tblPr/>
              <a:tblGrid>
                <a:gridCol w="3240022"/>
                <a:gridCol w="3240697"/>
              </a:tblGrid>
              <a:tr h="88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ЗНАЮ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УЗНАЛ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7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75656" y="260648"/>
            <a:ext cx="6246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«Бортовой журнал»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interiorphoto175.jpeg"/>
          <p:cNvPicPr>
            <a:picLocks noChangeAspect="1" noChangeArrowheads="1"/>
          </p:cNvPicPr>
          <p:nvPr/>
        </p:nvPicPr>
        <p:blipFill>
          <a:blip r:embed="rId2" cstate="print"/>
          <a:srcRect t="15980" b="21021"/>
          <a:stretch>
            <a:fillRect/>
          </a:stretch>
        </p:blipFill>
        <p:spPr bwMode="auto">
          <a:xfrm>
            <a:off x="0" y="0"/>
            <a:ext cx="91753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paris_1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978687" cy="2664296"/>
          </a:xfrm>
          <a:prstGeom prst="rect">
            <a:avLst/>
          </a:prstGeom>
          <a:noFill/>
        </p:spPr>
      </p:pic>
      <p:pic>
        <p:nvPicPr>
          <p:cNvPr id="5123" name="Picture 3" descr="C:\Users\пк\Desktop\Grunwald_Wojciech_Koss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3769742" cy="2664296"/>
          </a:xfrm>
          <a:prstGeom prst="rect">
            <a:avLst/>
          </a:prstGeom>
          <a:noFill/>
        </p:spPr>
      </p:pic>
      <p:pic>
        <p:nvPicPr>
          <p:cNvPr id="5124" name="Picture 4" descr="C:\Users\пк\Desktop\88791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01008"/>
            <a:ext cx="4056112" cy="3042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97219393_large_Triptih__Pole_Kulikovo_Blagoslovenie_na_bitvu_Levaya_chast_1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2411760" cy="4808115"/>
          </a:xfrm>
          <a:prstGeom prst="rect">
            <a:avLst/>
          </a:prstGeom>
          <a:noFill/>
        </p:spPr>
      </p:pic>
      <p:pic>
        <p:nvPicPr>
          <p:cNvPr id="4099" name="Picture 3" descr="C:\Users\пк\Desktop\169634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80728"/>
            <a:ext cx="4015305" cy="4776192"/>
          </a:xfrm>
          <a:prstGeom prst="rect">
            <a:avLst/>
          </a:prstGeom>
          <a:noFill/>
        </p:spPr>
      </p:pic>
      <p:pic>
        <p:nvPicPr>
          <p:cNvPr id="4100" name="Picture 4" descr="C:\Users\пк\Desktop\s10698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980728"/>
            <a:ext cx="2123728" cy="4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5949280"/>
            <a:ext cx="51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Юрий Ракша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3492" y="260648"/>
            <a:ext cx="3683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«Поле Куликово»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46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развития речи. Сочинение по картине Ю.Ракши  «Проводы ополчения»</vt:lpstr>
      <vt:lpstr>Слайд 2</vt:lpstr>
      <vt:lpstr>Слайд 3</vt:lpstr>
      <vt:lpstr>Слайд 4</vt:lpstr>
      <vt:lpstr>Групповой портрет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10</cp:revision>
  <dcterms:created xsi:type="dcterms:W3CDTF">2013-10-16T19:10:38Z</dcterms:created>
  <dcterms:modified xsi:type="dcterms:W3CDTF">2014-01-21T19:06:06Z</dcterms:modified>
</cp:coreProperties>
</file>