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1" r:id="rId2"/>
    <p:sldId id="256" r:id="rId3"/>
    <p:sldId id="257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965EF-0444-4BD9-A008-D360CD3820CF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65023-8771-486D-BD06-AF7D32E02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5023-8771-486D-BD06-AF7D32E02D6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5023-8771-486D-BD06-AF7D32E02D6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5023-8771-486D-BD06-AF7D32E02D6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128E67-B9DF-415D-96D9-DD90ADC6C4E8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EEAE892-5CA0-4447-88D3-DEB1F85D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lestki.com/kartinki_imena.html" TargetMode="External"/><Relationship Id="rId2" Type="http://schemas.openxmlformats.org/officeDocument/2006/relationships/hyperlink" Target="http://yandex.ru/yandsearch?text=&#1042;.&#1054;&#1089;&#1077;&#1077;&#1074;&#1072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714876" y="4929198"/>
            <a:ext cx="3971924" cy="116680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Урок литературного чтения</a:t>
            </a:r>
          </a:p>
          <a:p>
            <a:pPr algn="ctr">
              <a:buNone/>
            </a:pPr>
            <a:r>
              <a:rPr lang="ru-RU" dirty="0" smtClean="0"/>
              <a:t> 2 </a:t>
            </a:r>
            <a:r>
              <a:rPr lang="ru-RU" dirty="0" smtClean="0"/>
              <a:t>класс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учитель</a:t>
            </a:r>
            <a:r>
              <a:rPr lang="ru-RU" dirty="0" smtClean="0"/>
              <a:t>: Краснова И. 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26432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Сказка литовского народа «Мальчик Золотой Хохолок и девочка Золотая Коса».</a:t>
            </a: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nmir.com/wp-content/uploads/2010/05/Baltic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52" y="571480"/>
            <a:ext cx="7239051" cy="5429288"/>
          </a:xfrm>
          <a:prstGeom prst="rect">
            <a:avLst/>
          </a:prstGeom>
          <a:noFill/>
        </p:spPr>
      </p:pic>
      <p:pic>
        <p:nvPicPr>
          <p:cNvPr id="1030" name="Picture 6" descr="http://haveall.net/wp-content/uploads/2011/10/karta_europy_na_russkom_yazike_topograficheska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5728"/>
            <a:ext cx="9144000" cy="62555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3.gstatic.com/images?q=tbn:ANd9GcTFc5J-gBPkUYkkxXb4bWh_Kzgf_M5VZNJABVTpkBv1OOcMsj74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928670"/>
            <a:ext cx="4363698" cy="3571900"/>
          </a:xfrm>
          <a:prstGeom prst="rect">
            <a:avLst/>
          </a:prstGeom>
          <a:noFill/>
        </p:spPr>
      </p:pic>
      <p:pic>
        <p:nvPicPr>
          <p:cNvPr id="4100" name="Picture 4" descr="https://encrypted-tbn0.gstatic.com/images?q=tbn:ANd9GcT4CviDIumunXs6G6Kub4nZKQULDre2k1GclqjkItJnO-PBtNp3o8SuG2Z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1357298"/>
            <a:ext cx="1828813" cy="2857520"/>
          </a:xfrm>
          <a:prstGeom prst="rect">
            <a:avLst/>
          </a:prstGeom>
          <a:noFill/>
        </p:spPr>
      </p:pic>
      <p:pic>
        <p:nvPicPr>
          <p:cNvPr id="4102" name="Picture 6" descr="https://encrypted-tbn3.gstatic.com/images?q=tbn:ANd9GcRIylAvluV1eJ4X8dv9jrNJDLCDaQnmw78JtWA2CaTKJrmNiajhLYyS7Vy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8953" y="1357298"/>
            <a:ext cx="1905013" cy="285752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57224" y="4500570"/>
            <a:ext cx="3071834" cy="93978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Литовский костюм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214942" y="4500570"/>
            <a:ext cx="3071834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Русский костюм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https://encrypted-tbn3.gstatic.com/images?q=tbn:ANd9GcRTRJ1BQW62FUMcF8VFF_aRZLGX9ADZ9ybRUfmmq8eL-qDZbj0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857364"/>
            <a:ext cx="3528814" cy="2786082"/>
          </a:xfrm>
          <a:prstGeom prst="rect">
            <a:avLst/>
          </a:prstGeom>
          <a:noFill/>
        </p:spPr>
      </p:pic>
      <p:pic>
        <p:nvPicPr>
          <p:cNvPr id="3076" name="Picture 4" descr="https://encrypted-tbn1.gstatic.com/images?q=tbn:ANd9GcS7dcViI_lFd7qRSKC_BXwXltmTs3sijsgHQRW9Y1psaK-kQh3Moi4sOlQ"/>
          <p:cNvPicPr>
            <a:picLocks noChangeAspect="1" noChangeArrowheads="1"/>
          </p:cNvPicPr>
          <p:nvPr/>
        </p:nvPicPr>
        <p:blipFill>
          <a:blip r:embed="rId4"/>
          <a:srcRect b="9459"/>
          <a:stretch>
            <a:fillRect/>
          </a:stretch>
        </p:blipFill>
        <p:spPr bwMode="auto">
          <a:xfrm>
            <a:off x="4357686" y="785794"/>
            <a:ext cx="4357718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http://yandex.ru/yandsearch?text=В.Осеева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http://images.yandex.ru/yandsearch?p=64&amp;text=картинки 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http://blestki.com/kartinki_imena.html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http://blestki.com/kartinki_imena.html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http://900igr.net/datai/doshkolnoe-obrazovanie/Den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Использованные ресурсы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49</Words>
  <Application>Microsoft Office PowerPoint</Application>
  <PresentationFormat>Экран (4:3)</PresentationFormat>
  <Paragraphs>15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Сказка литовского народа «Мальчик Золотой Хохолок и девочка Золотая Коса».</vt:lpstr>
      <vt:lpstr>Слайд 2</vt:lpstr>
      <vt:lpstr>Литовский костюм</vt:lpstr>
      <vt:lpstr>Слайд 4</vt:lpstr>
      <vt:lpstr>Использованные ресурсы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МОУ НОШ№7</dc:creator>
  <cp:lastModifiedBy>МОУ НОШ№7</cp:lastModifiedBy>
  <cp:revision>13</cp:revision>
  <dcterms:created xsi:type="dcterms:W3CDTF">2013-09-23T00:01:59Z</dcterms:created>
  <dcterms:modified xsi:type="dcterms:W3CDTF">2013-12-11T00:42:30Z</dcterms:modified>
</cp:coreProperties>
</file>