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7"/>
  </p:notesMasterIdLst>
  <p:handoutMasterIdLst>
    <p:handoutMasterId r:id="rId38"/>
  </p:handoutMasterIdLst>
  <p:sldIdLst>
    <p:sldId id="273" r:id="rId2"/>
    <p:sldId id="299" r:id="rId3"/>
    <p:sldId id="256" r:id="rId4"/>
    <p:sldId id="300" r:id="rId5"/>
    <p:sldId id="301" r:id="rId6"/>
    <p:sldId id="258" r:id="rId7"/>
    <p:sldId id="259" r:id="rId8"/>
    <p:sldId id="294" r:id="rId9"/>
    <p:sldId id="295" r:id="rId10"/>
    <p:sldId id="302" r:id="rId11"/>
    <p:sldId id="307" r:id="rId12"/>
    <p:sldId id="260" r:id="rId13"/>
    <p:sldId id="274" r:id="rId14"/>
    <p:sldId id="262" r:id="rId15"/>
    <p:sldId id="308" r:id="rId16"/>
    <p:sldId id="263" r:id="rId17"/>
    <p:sldId id="264" r:id="rId18"/>
    <p:sldId id="285" r:id="rId19"/>
    <p:sldId id="280" r:id="rId20"/>
    <p:sldId id="282" r:id="rId21"/>
    <p:sldId id="306" r:id="rId22"/>
    <p:sldId id="283" r:id="rId23"/>
    <p:sldId id="293" r:id="rId24"/>
    <p:sldId id="303" r:id="rId25"/>
    <p:sldId id="304" r:id="rId26"/>
    <p:sldId id="305" r:id="rId27"/>
    <p:sldId id="287" r:id="rId28"/>
    <p:sldId id="291" r:id="rId29"/>
    <p:sldId id="309" r:id="rId30"/>
    <p:sldId id="289" r:id="rId31"/>
    <p:sldId id="276" r:id="rId32"/>
    <p:sldId id="296" r:id="rId33"/>
    <p:sldId id="297" r:id="rId34"/>
    <p:sldId id="298" r:id="rId35"/>
    <p:sldId id="278" r:id="rId3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8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918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r>
              <a:rPr lang="ru-RU"/>
              <a:t>27.01.2014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7CFB4A74-0031-4C89-BC13-95C6625DA8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r>
              <a:rPr lang="ru-RU"/>
              <a:t>27.01.2014</a:t>
            </a: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28C81A4A-56DB-4299-9D53-15C175B353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8C41A1D-CFBB-4399-8AC1-BFB2037BD7AE}" type="slidenum">
              <a:rPr lang="ru-RU"/>
              <a:pPr>
                <a:defRPr/>
              </a:pPr>
              <a:t>1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27.01.2014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 i="0">
                <a:latin typeface="Arial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8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9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10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11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12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13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</p:grpSp>
      </p:grpSp>
      <p:sp>
        <p:nvSpPr>
          <p:cNvPr id="52291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455613" y="1920875"/>
            <a:ext cx="8226425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2292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06306-E375-4EE2-91DF-AFAC79CA51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56D88-AB08-4A6A-AE55-CF54A6FEDE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273050"/>
            <a:ext cx="2055813" cy="58229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5613" y="273050"/>
            <a:ext cx="6018212" cy="58229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6096C-4EAD-4A29-B844-D23C60C1FC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613" y="273050"/>
            <a:ext cx="82264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89DE5-D4E2-4148-A34B-D6454606D1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98F69-7848-40A8-A617-C18F2DE6A4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AE1BB-E186-4FAE-90D7-38CED96FBE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C2474-0490-4DB0-BCB6-6BD1CDB5DD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B9DB5-25F6-483A-80D3-715FD082B8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9C8F09-B484-4E01-B5DF-C07E2BC21A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803BC-7C6E-4EB9-9FCF-5FF63C0578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CE4E5-F611-40F0-A77A-EC7E767684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D8DCF-D0EB-4692-A41D-74051D65CF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3529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51203" name="Freeform 3"/>
            <p:cNvSpPr>
              <a:spLocks/>
            </p:cNvSpPr>
            <p:nvPr userDrawn="1"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 i="0">
                <a:latin typeface="Arial" charset="0"/>
              </a:endParaRPr>
            </a:p>
          </p:txBody>
        </p:sp>
        <p:grpSp>
          <p:nvGrpSpPr>
            <p:cNvPr id="1033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51205" name="Freeform 5"/>
              <p:cNvSpPr>
                <a:spLocks/>
              </p:cNvSpPr>
              <p:nvPr userDrawn="1"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06" name="Freeform 6"/>
              <p:cNvSpPr>
                <a:spLocks/>
              </p:cNvSpPr>
              <p:nvPr userDrawn="1"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07" name="Freeform 7"/>
              <p:cNvSpPr>
                <a:spLocks/>
              </p:cNvSpPr>
              <p:nvPr userDrawn="1"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08" name="Freeform 8"/>
              <p:cNvSpPr>
                <a:spLocks/>
              </p:cNvSpPr>
              <p:nvPr userDrawn="1"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09" name="Freeform 9"/>
              <p:cNvSpPr>
                <a:spLocks/>
              </p:cNvSpPr>
              <p:nvPr userDrawn="1"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10" name="Freeform 10"/>
              <p:cNvSpPr>
                <a:spLocks/>
              </p:cNvSpPr>
              <p:nvPr userDrawn="1"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11" name="Freeform 11"/>
              <p:cNvSpPr>
                <a:spLocks/>
              </p:cNvSpPr>
              <p:nvPr userDrawn="1"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12" name="Freeform 12"/>
              <p:cNvSpPr>
                <a:spLocks/>
              </p:cNvSpPr>
              <p:nvPr userDrawn="1"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13" name="Freeform 13"/>
              <p:cNvSpPr>
                <a:spLocks/>
              </p:cNvSpPr>
              <p:nvPr userDrawn="1"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14" name="Freeform 14"/>
              <p:cNvSpPr>
                <a:spLocks/>
              </p:cNvSpPr>
              <p:nvPr userDrawn="1"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15" name="Freeform 15"/>
              <p:cNvSpPr>
                <a:spLocks/>
              </p:cNvSpPr>
              <p:nvPr userDrawn="1"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16" name="Freeform 16"/>
              <p:cNvSpPr>
                <a:spLocks/>
              </p:cNvSpPr>
              <p:nvPr userDrawn="1"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17" name="Freeform 17"/>
              <p:cNvSpPr>
                <a:spLocks/>
              </p:cNvSpPr>
              <p:nvPr userDrawn="1"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18" name="Freeform 18"/>
              <p:cNvSpPr>
                <a:spLocks/>
              </p:cNvSpPr>
              <p:nvPr userDrawn="1"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19" name="Freeform 19"/>
              <p:cNvSpPr>
                <a:spLocks/>
              </p:cNvSpPr>
              <p:nvPr userDrawn="1"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20" name="Freeform 20"/>
              <p:cNvSpPr>
                <a:spLocks/>
              </p:cNvSpPr>
              <p:nvPr userDrawn="1"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21" name="Freeform 21"/>
              <p:cNvSpPr>
                <a:spLocks/>
              </p:cNvSpPr>
              <p:nvPr userDrawn="1"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22" name="Freeform 22"/>
              <p:cNvSpPr>
                <a:spLocks/>
              </p:cNvSpPr>
              <p:nvPr userDrawn="1"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23" name="Freeform 23"/>
              <p:cNvSpPr>
                <a:spLocks/>
              </p:cNvSpPr>
              <p:nvPr userDrawn="1"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24" name="Freeform 24"/>
              <p:cNvSpPr>
                <a:spLocks/>
              </p:cNvSpPr>
              <p:nvPr userDrawn="1"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25" name="Freeform 25"/>
              <p:cNvSpPr>
                <a:spLocks/>
              </p:cNvSpPr>
              <p:nvPr userDrawn="1"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26" name="Freeform 26"/>
              <p:cNvSpPr>
                <a:spLocks/>
              </p:cNvSpPr>
              <p:nvPr userDrawn="1"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27" name="Freeform 27"/>
              <p:cNvSpPr>
                <a:spLocks/>
              </p:cNvSpPr>
              <p:nvPr userDrawn="1"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28" name="Freeform 28"/>
              <p:cNvSpPr>
                <a:spLocks/>
              </p:cNvSpPr>
              <p:nvPr userDrawn="1"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29" name="Freeform 29"/>
              <p:cNvSpPr>
                <a:spLocks/>
              </p:cNvSpPr>
              <p:nvPr userDrawn="1"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grpSp>
            <p:nvGrpSpPr>
              <p:cNvPr id="1059" name="Group 30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1231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32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33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34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35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36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37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38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39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40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41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42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43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44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45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</p:grpSp>
          <p:grpSp>
            <p:nvGrpSpPr>
              <p:cNvPr id="1060" name="Group 46"/>
              <p:cNvGrpSpPr>
                <a:grpSpLocks/>
              </p:cNvGrpSpPr>
              <p:nvPr userDrawn="1"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24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4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</p:grpSp>
          <p:grpSp>
            <p:nvGrpSpPr>
              <p:cNvPr id="1061" name="Group 49"/>
              <p:cNvGrpSpPr>
                <a:grpSpLocks/>
              </p:cNvGrpSpPr>
              <p:nvPr userDrawn="1"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51250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51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52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53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54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55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56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57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  <p:sp>
              <p:nvSpPr>
                <p:cNvPr id="51258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 i="0">
                    <a:latin typeface="Arial" charset="0"/>
                  </a:endParaRPr>
                </a:p>
              </p:txBody>
            </p:sp>
          </p:grpSp>
          <p:sp>
            <p:nvSpPr>
              <p:cNvPr id="51259" name="Freeform 59"/>
              <p:cNvSpPr>
                <a:spLocks/>
              </p:cNvSpPr>
              <p:nvPr userDrawn="1"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60" name="Freeform 60"/>
              <p:cNvSpPr>
                <a:spLocks/>
              </p:cNvSpPr>
              <p:nvPr userDrawn="1"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61" name="Freeform 61"/>
              <p:cNvSpPr>
                <a:spLocks/>
              </p:cNvSpPr>
              <p:nvPr userDrawn="1"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62" name="Freeform 62"/>
              <p:cNvSpPr>
                <a:spLocks/>
              </p:cNvSpPr>
              <p:nvPr userDrawn="1"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63" name="Freeform 63"/>
              <p:cNvSpPr>
                <a:spLocks/>
              </p:cNvSpPr>
              <p:nvPr userDrawn="1"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64" name="Freeform 64"/>
              <p:cNvSpPr>
                <a:spLocks/>
              </p:cNvSpPr>
              <p:nvPr userDrawn="1"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65" name="Freeform 65"/>
              <p:cNvSpPr>
                <a:spLocks/>
              </p:cNvSpPr>
              <p:nvPr userDrawn="1"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  <p:sp>
            <p:nvSpPr>
              <p:cNvPr id="51266" name="Freeform 66"/>
              <p:cNvSpPr>
                <a:spLocks/>
              </p:cNvSpPr>
              <p:nvPr userDrawn="1"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 i="0">
                  <a:latin typeface="Arial" charset="0"/>
                </a:endParaRPr>
              </a:p>
            </p:txBody>
          </p:sp>
        </p:grpSp>
      </p:grpSp>
      <p:sp>
        <p:nvSpPr>
          <p:cNvPr id="5126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73050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68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5613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 i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69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2050"/>
            <a:ext cx="2895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 i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70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 i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1425415F-9ED9-4C8B-A01A-9F0922822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1271" name="Rectangle 7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226425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2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</p:sldLayoutIdLst>
  <p:transition spd="slow">
    <p:cover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0"/>
            <a:ext cx="8226425" cy="1736725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ПЕРСПЕКТИВА  В</a:t>
            </a:r>
            <a:br>
              <a:rPr lang="ru-RU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</a:br>
            <a:r>
              <a:rPr lang="ru-RU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НАУКЕ  </a:t>
            </a:r>
            <a:r>
              <a:rPr lang="ru-RU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И  ЖИВОПИСИ</a:t>
            </a:r>
            <a:endParaRPr lang="ru-RU" b="1" i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pic>
        <p:nvPicPr>
          <p:cNvPr id="71685" name="Picture 5" descr="File2289"/>
          <p:cNvPicPr>
            <a:picLocks noChangeAspect="1" noChangeArrowheads="1"/>
          </p:cNvPicPr>
          <p:nvPr>
            <p:ph type="subTitle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331913" y="1916113"/>
            <a:ext cx="6408737" cy="4652962"/>
          </a:xfrm>
          <a:noFill/>
        </p:spPr>
      </p:pic>
    </p:spTree>
  </p:cSld>
  <p:clrMapOvr>
    <a:masterClrMapping/>
  </p:clrMapOvr>
  <p:transition spd="slow" advClick="0" advTm="10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ru-RU" i="1" smtClean="0">
                <a:effectLst/>
              </a:rPr>
              <a:t>Метод Альберти</a:t>
            </a:r>
          </a:p>
        </p:txBody>
      </p:sp>
      <p:pic>
        <p:nvPicPr>
          <p:cNvPr id="12291" name="Picture 4" descr="рис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23850" y="2060575"/>
            <a:ext cx="8497888" cy="3756025"/>
          </a:xfrm>
        </p:spPr>
      </p:pic>
    </p:spTree>
  </p:cSld>
  <p:clrMapOvr>
    <a:masterClrMapping/>
  </p:clrMapOvr>
  <p:transition spd="slow">
    <p:cover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8"/>
          <p:cNvSpPr>
            <a:spLocks noGrp="1" noChangeArrowheads="1"/>
          </p:cNvSpPr>
          <p:nvPr>
            <p:ph type="body" sz="half" idx="1"/>
          </p:nvPr>
        </p:nvSpPr>
        <p:spPr>
          <a:noFill/>
        </p:spPr>
        <p:txBody>
          <a:bodyPr/>
          <a:lstStyle/>
          <a:p>
            <a:endParaRPr lang="ru-RU" smtClean="0">
              <a:effectLst/>
            </a:endParaRPr>
          </a:p>
        </p:txBody>
      </p:sp>
      <p:sp>
        <p:nvSpPr>
          <p:cNvPr id="13315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5435600" y="333375"/>
            <a:ext cx="3246438" cy="5762625"/>
          </a:xfrm>
          <a:noFill/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3200" smtClean="0">
                <a:effectLst/>
              </a:rPr>
              <a:t>Пьеро </a:t>
            </a:r>
          </a:p>
          <a:p>
            <a:pPr algn="ctr">
              <a:buFont typeface="Wingdings" pitchFamily="2" charset="2"/>
              <a:buNone/>
            </a:pPr>
            <a:r>
              <a:rPr lang="ru-RU" sz="3200" smtClean="0">
                <a:effectLst/>
              </a:rPr>
              <a:t>дела Франческа</a:t>
            </a:r>
          </a:p>
          <a:p>
            <a:pPr algn="ctr">
              <a:buFont typeface="Wingdings" pitchFamily="2" charset="2"/>
              <a:buNone/>
            </a:pPr>
            <a:endParaRPr lang="ru-RU" sz="3200" smtClean="0">
              <a:effectLst/>
            </a:endParaRPr>
          </a:p>
          <a:p>
            <a:pPr algn="ctr">
              <a:buFont typeface="Wingdings" pitchFamily="2" charset="2"/>
              <a:buNone/>
            </a:pPr>
            <a:r>
              <a:rPr lang="ru-RU" sz="3200" smtClean="0">
                <a:effectLst/>
              </a:rPr>
              <a:t>«О перспективе в живописи»</a:t>
            </a:r>
          </a:p>
        </p:txBody>
      </p:sp>
      <p:pic>
        <p:nvPicPr>
          <p:cNvPr id="13316" name="Picture 4" descr="рис"/>
          <p:cNvPicPr>
            <a:picLocks noChangeAspect="1" noChangeArrowheads="1"/>
          </p:cNvPicPr>
          <p:nvPr>
            <p:ph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333375"/>
            <a:ext cx="4968875" cy="6181725"/>
          </a:xfrm>
        </p:spPr>
      </p:pic>
    </p:spTree>
  </p:cSld>
  <p:clrMapOvr>
    <a:masterClrMapping/>
  </p:clrMapOvr>
  <p:transition spd="slow">
    <p:cover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i="1" dirty="0" smtClean="0">
                <a:solidFill>
                  <a:srgbClr val="FFFFFF"/>
                </a:solidFill>
                <a:latin typeface="Times New Roman" pitchFamily="18" charset="0"/>
              </a:rPr>
              <a:t>ЛЕОНАРДО ДА ВИНЧИ. АВТОПОРТРЕТ</a:t>
            </a:r>
            <a:r>
              <a:rPr lang="ru-RU" dirty="0" smtClean="0"/>
              <a:t> </a:t>
            </a:r>
          </a:p>
        </p:txBody>
      </p:sp>
      <p:pic>
        <p:nvPicPr>
          <p:cNvPr id="57348" name="Picture 4" descr="рис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843213" y="1628775"/>
            <a:ext cx="3494087" cy="4967288"/>
          </a:xfrm>
          <a:noFill/>
        </p:spPr>
      </p:pic>
    </p:spTree>
  </p:cSld>
  <p:clrMapOvr>
    <a:masterClrMapping/>
  </p:clrMapOvr>
  <p:transition spd="slow" advClick="0" advTm="6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i="1" smtClean="0">
                <a:solidFill>
                  <a:srgbClr val="FFFFFF"/>
                </a:solidFill>
                <a:latin typeface="Times New Roman" pitchFamily="18" charset="0"/>
              </a:rPr>
              <a:t>ЛЕОНАРДО   ДА   ВИНЧИ.</a:t>
            </a:r>
            <a:br>
              <a:rPr lang="ru-RU" sz="2800" b="1" i="1" smtClean="0">
                <a:solidFill>
                  <a:srgbClr val="FFFFFF"/>
                </a:solidFill>
                <a:latin typeface="Times New Roman" pitchFamily="18" charset="0"/>
              </a:rPr>
            </a:br>
            <a:r>
              <a:rPr lang="ru-RU" sz="2800" b="1" i="1" smtClean="0">
                <a:solidFill>
                  <a:srgbClr val="FFFFFF"/>
                </a:solidFill>
                <a:latin typeface="Times New Roman" pitchFamily="18" charset="0"/>
              </a:rPr>
              <a:t>«ТАЙНАЯ ВЕЧЕРЯ»</a:t>
            </a:r>
          </a:p>
        </p:txBody>
      </p:sp>
      <p:pic>
        <p:nvPicPr>
          <p:cNvPr id="73732" name="Picture 4" descr="File1767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619250" y="1538288"/>
            <a:ext cx="5616575" cy="5319712"/>
          </a:xfrm>
          <a:noFill/>
        </p:spPr>
      </p:pic>
    </p:spTree>
  </p:cSld>
  <p:clrMapOvr>
    <a:masterClrMapping/>
  </p:clrMapOvr>
  <p:transition spd="slow" advClick="0" advTm="8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30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6425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i="1" dirty="0" smtClean="0">
                <a:solidFill>
                  <a:srgbClr val="FFFFFF"/>
                </a:solidFill>
                <a:latin typeface="Times New Roman" pitchFamily="18" charset="0"/>
              </a:rPr>
              <a:t>АЛЬБРЕХТ ДЮРЕР .АВТОПОРТРЕТ</a:t>
            </a:r>
            <a:r>
              <a:rPr lang="ru-RU" sz="4000" dirty="0" smtClean="0"/>
              <a:t> </a:t>
            </a:r>
          </a:p>
        </p:txBody>
      </p:sp>
      <p:pic>
        <p:nvPicPr>
          <p:cNvPr id="59396" name="Picture 4" descr="рис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484438" y="1268413"/>
            <a:ext cx="4176712" cy="5373687"/>
          </a:xfrm>
          <a:noFill/>
        </p:spPr>
      </p:pic>
    </p:spTree>
  </p:cSld>
  <p:clrMapOvr>
    <a:masterClrMapping/>
  </p:clrMapOvr>
  <p:transition spd="slow" advClick="0" advTm="8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72222E-6 4.44444E-6 L 0.59844 4.44444E-6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0"/>
                            </p:stCondLst>
                            <p:childTnLst>
                              <p:par>
                                <p:cTn id="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30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endParaRPr lang="ru-RU" smtClean="0">
              <a:effectLst/>
            </a:endParaRPr>
          </a:p>
        </p:txBody>
      </p:sp>
      <p:pic>
        <p:nvPicPr>
          <p:cNvPr id="17411" name="Picture 4" descr="рис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23850" y="260350"/>
            <a:ext cx="8424863" cy="6302375"/>
          </a:xfrm>
        </p:spPr>
      </p:pic>
    </p:spTree>
  </p:cSld>
  <p:clrMapOvr>
    <a:masterClrMapping/>
  </p:clrMapOvr>
  <p:transition spd="slow">
    <p:cover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i="1" dirty="0" smtClean="0">
                <a:solidFill>
                  <a:srgbClr val="FFFFFF"/>
                </a:solidFill>
                <a:latin typeface="Times New Roman" pitchFamily="18" charset="0"/>
              </a:rPr>
              <a:t> АЛЬБРЕХТ  ДЮРЕР.</a:t>
            </a:r>
            <a:br>
              <a:rPr lang="ru-RU" sz="2800" b="1" i="1" dirty="0" smtClean="0">
                <a:solidFill>
                  <a:srgbClr val="FFFFFF"/>
                </a:solidFill>
                <a:latin typeface="Times New Roman" pitchFamily="18" charset="0"/>
              </a:rPr>
            </a:br>
            <a:r>
              <a:rPr lang="ru-RU" sz="2800" b="1" i="1" dirty="0" smtClean="0">
                <a:solidFill>
                  <a:srgbClr val="FFFFFF"/>
                </a:solidFill>
                <a:latin typeface="Times New Roman" pitchFamily="18" charset="0"/>
              </a:rPr>
              <a:t>«СВЯТОЙ  ИЕРОНИМ  В  КЕЛЬЕ»</a:t>
            </a:r>
            <a:r>
              <a:rPr lang="ru-RU" sz="4000" dirty="0" smtClean="0"/>
              <a:t>  </a:t>
            </a:r>
            <a:r>
              <a:rPr lang="ru-RU" sz="4000" b="1" dirty="0" smtClean="0"/>
              <a:t>    </a:t>
            </a:r>
            <a:r>
              <a:rPr lang="ru-RU" sz="4000" dirty="0" smtClean="0"/>
              <a:t> </a:t>
            </a:r>
          </a:p>
        </p:txBody>
      </p:sp>
      <p:pic>
        <p:nvPicPr>
          <p:cNvPr id="60420" name="Picture 4" descr="рис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268538" y="1557338"/>
            <a:ext cx="4017962" cy="5300662"/>
          </a:xfrm>
          <a:noFill/>
        </p:spPr>
      </p:pic>
    </p:spTree>
  </p:cSld>
  <p:clrMapOvr>
    <a:masterClrMapping/>
  </p:clrMapOvr>
  <p:transition spd="slow" advClick="0" advTm="6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30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i="1" dirty="0" smtClean="0">
                <a:solidFill>
                  <a:srgbClr val="FFFFFF"/>
                </a:solidFill>
                <a:latin typeface="Times New Roman" pitchFamily="18" charset="0"/>
              </a:rPr>
              <a:t>АЛЬБРЕХТ ДЮРЕР.</a:t>
            </a:r>
            <a:r>
              <a:rPr lang="ru-RU" sz="3200" b="1" i="1" dirty="0" smtClean="0">
                <a:solidFill>
                  <a:srgbClr val="FFFFFF"/>
                </a:solidFill>
                <a:latin typeface="Times New Roman" pitchFamily="18" charset="0"/>
              </a:rPr>
              <a:t> «</a:t>
            </a:r>
            <a:r>
              <a:rPr lang="ru-RU" sz="2800" b="1" i="1" dirty="0" smtClean="0">
                <a:solidFill>
                  <a:srgbClr val="FFFFFF"/>
                </a:solidFill>
                <a:latin typeface="Times New Roman" pitchFamily="18" charset="0"/>
              </a:rPr>
              <a:t>БЛАГОВЕЩЕНИЕ»</a:t>
            </a:r>
            <a:r>
              <a:rPr lang="ru-RU" dirty="0" smtClean="0"/>
              <a:t> </a:t>
            </a:r>
          </a:p>
        </p:txBody>
      </p:sp>
      <p:pic>
        <p:nvPicPr>
          <p:cNvPr id="61444" name="Picture 4" descr="рис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55875" y="1341438"/>
            <a:ext cx="3905250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7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i="1" smtClean="0">
                <a:solidFill>
                  <a:srgbClr val="FFFFFF"/>
                </a:solidFill>
                <a:latin typeface="Times New Roman" pitchFamily="18" charset="0"/>
              </a:rPr>
              <a:t>"БИЧЕВАНИЕ  ХРИСТА"  </a:t>
            </a:r>
            <a:br>
              <a:rPr lang="ru-RU" sz="2800" b="1" i="1" smtClean="0">
                <a:solidFill>
                  <a:srgbClr val="FFFFFF"/>
                </a:solidFill>
                <a:latin typeface="Times New Roman" pitchFamily="18" charset="0"/>
              </a:rPr>
            </a:br>
            <a:r>
              <a:rPr lang="ru-RU" sz="2800" b="1" i="1" smtClean="0">
                <a:solidFill>
                  <a:srgbClr val="FFFFFF"/>
                </a:solidFill>
                <a:latin typeface="Times New Roman" pitchFamily="18" charset="0"/>
              </a:rPr>
              <a:t>ПЬЕРО  ДЕЛЛА  ФРАНЧЕСКИ</a:t>
            </a:r>
          </a:p>
        </p:txBody>
      </p:sp>
      <p:pic>
        <p:nvPicPr>
          <p:cNvPr id="62468" name="Picture 4" descr="рис"/>
          <p:cNvPicPr>
            <a:picLocks noChangeAspect="1" noChangeArrowheads="1"/>
          </p:cNvPicPr>
          <p:nvPr>
            <p:ph type="body"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547813" y="1700213"/>
            <a:ext cx="6192837" cy="4400550"/>
          </a:xfrm>
          <a:noFill/>
        </p:spPr>
      </p:pic>
    </p:spTree>
  </p:cSld>
  <p:clrMapOvr>
    <a:masterClrMapping/>
  </p:clrMapOvr>
  <p:transition spd="slow" advClick="0" advTm="10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30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 </a:t>
            </a:r>
            <a:r>
              <a:rPr lang="ru-RU" sz="2800" b="1" i="1" dirty="0" smtClean="0">
                <a:solidFill>
                  <a:srgbClr val="FFFFFF"/>
                </a:solidFill>
                <a:latin typeface="Times New Roman" pitchFamily="18" charset="0"/>
              </a:rPr>
              <a:t>"ОБРУЧЕНИЕ  МАРИИ». РАФАЭЛЬ</a:t>
            </a:r>
            <a:r>
              <a:rPr lang="ru-RU" dirty="0" smtClean="0"/>
              <a:t> </a:t>
            </a:r>
          </a:p>
        </p:txBody>
      </p:sp>
      <p:pic>
        <p:nvPicPr>
          <p:cNvPr id="63492" name="Picture 4" descr="рис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43213" y="1341438"/>
            <a:ext cx="3386137" cy="522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7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ru-RU" sz="4000" smtClean="0">
                <a:effectLst/>
              </a:rPr>
              <a:t/>
            </a:r>
            <a:br>
              <a:rPr lang="ru-RU" sz="4000" smtClean="0">
                <a:effectLst/>
              </a:rPr>
            </a:br>
            <a:r>
              <a:rPr lang="ru-RU" sz="4000" smtClean="0">
                <a:effectLst/>
              </a:rPr>
              <a:t/>
            </a:r>
            <a:br>
              <a:rPr lang="ru-RU" sz="4000" smtClean="0">
                <a:effectLst/>
              </a:rPr>
            </a:br>
            <a:r>
              <a:rPr lang="ru-RU" sz="4000" smtClean="0">
                <a:effectLst/>
              </a:rPr>
              <a:t>Евклид показал, что из двух предметов одинакового размера тот, который более удален от наблюдателя, кажется меньшим </a:t>
            </a:r>
          </a:p>
        </p:txBody>
      </p:sp>
      <p:pic>
        <p:nvPicPr>
          <p:cNvPr id="4099" name="Picture 4" descr="рис"/>
          <p:cNvPicPr>
            <a:picLocks noChangeAspect="1" noChangeArrowheads="1"/>
          </p:cNvPicPr>
          <p:nvPr>
            <p:ph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50825" y="3789363"/>
            <a:ext cx="8604250" cy="1941512"/>
          </a:xfrm>
        </p:spPr>
      </p:pic>
    </p:spTree>
  </p:cSld>
  <p:clrMapOvr>
    <a:masterClrMapping/>
  </p:clrMapOvr>
  <p:transition spd="slow">
    <p:cover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333375"/>
            <a:ext cx="8226425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i="1" dirty="0" smtClean="0">
                <a:solidFill>
                  <a:srgbClr val="FFFFFF"/>
                </a:solidFill>
                <a:latin typeface="Times New Roman" pitchFamily="18" charset="0"/>
              </a:rPr>
              <a:t>"МАДОННА  КАНЦЛЕРА  РОЛЕНА" </a:t>
            </a:r>
            <a:br>
              <a:rPr lang="ru-RU" sz="2800" b="1" i="1" dirty="0" smtClean="0">
                <a:solidFill>
                  <a:srgbClr val="FFFFFF"/>
                </a:solidFill>
                <a:latin typeface="Times New Roman" pitchFamily="18" charset="0"/>
              </a:rPr>
            </a:br>
            <a:r>
              <a:rPr lang="ru-RU" sz="2800" b="1" i="1" dirty="0" smtClean="0">
                <a:solidFill>
                  <a:srgbClr val="FFFFFF"/>
                </a:solidFill>
                <a:latin typeface="Times New Roman" pitchFamily="18" charset="0"/>
              </a:rPr>
              <a:t>ЯН   ВАН  ЭЙК</a:t>
            </a:r>
            <a:r>
              <a:rPr lang="ru-RU" sz="4000" dirty="0" smtClean="0"/>
              <a:t> </a:t>
            </a:r>
          </a:p>
        </p:txBody>
      </p:sp>
      <p:pic>
        <p:nvPicPr>
          <p:cNvPr id="64516" name="Picture 4" descr="рис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95513" y="1628775"/>
            <a:ext cx="4459287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8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endParaRPr lang="ru-RU" smtClean="0">
              <a:effectLst/>
            </a:endParaRPr>
          </a:p>
        </p:txBody>
      </p:sp>
      <p:sp>
        <p:nvSpPr>
          <p:cNvPr id="23555" name="Rectangle 13"/>
          <p:cNvSpPr>
            <a:spLocks noGrp="1" noChangeArrowheads="1"/>
          </p:cNvSpPr>
          <p:nvPr>
            <p:ph type="body" sz="half" idx="1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600" b="1" i="1" smtClean="0">
                <a:effectLst/>
              </a:rPr>
              <a:t>Камера – </a:t>
            </a:r>
          </a:p>
          <a:p>
            <a:pPr>
              <a:buFont typeface="Wingdings" pitchFamily="2" charset="2"/>
              <a:buNone/>
            </a:pPr>
            <a:r>
              <a:rPr lang="ru-RU" sz="3600" b="1" i="1" smtClean="0">
                <a:effectLst/>
              </a:rPr>
              <a:t>         обскура</a:t>
            </a:r>
          </a:p>
        </p:txBody>
      </p:sp>
      <p:pic>
        <p:nvPicPr>
          <p:cNvPr id="23556" name="Picture 4" descr="File2291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284663" y="260350"/>
            <a:ext cx="4464050" cy="6337300"/>
          </a:xfrm>
        </p:spPr>
      </p:pic>
    </p:spTree>
  </p:cSld>
  <p:clrMapOvr>
    <a:masterClrMapping/>
  </p:clrMapOvr>
  <p:transition spd="slow">
    <p:cover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7921625" cy="765175"/>
          </a:xfrm>
        </p:spPr>
        <p:txBody>
          <a:bodyPr/>
          <a:lstStyle/>
          <a:p>
            <a:pPr>
              <a:defRPr/>
            </a:pPr>
            <a:r>
              <a:rPr lang="ru-RU" sz="2800" b="1" i="1" smtClean="0">
                <a:latin typeface="Times New Roman" pitchFamily="18" charset="0"/>
              </a:rPr>
              <a:t> </a:t>
            </a:r>
            <a:r>
              <a:rPr lang="ru-RU" sz="2800" b="1" i="1" smtClean="0">
                <a:solidFill>
                  <a:srgbClr val="FFFFFF"/>
                </a:solidFill>
                <a:latin typeface="Times New Roman" pitchFamily="18" charset="0"/>
              </a:rPr>
              <a:t>«ИСКУССТВО ЖИВОПИСИ»  ВЕРМЕР</a:t>
            </a:r>
          </a:p>
        </p:txBody>
      </p:sp>
      <p:pic>
        <p:nvPicPr>
          <p:cNvPr id="37892" name="Picture 4" descr="File2292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268538" y="765175"/>
            <a:ext cx="3959225" cy="2995613"/>
          </a:xfrm>
          <a:noFill/>
        </p:spPr>
      </p:pic>
      <p:pic>
        <p:nvPicPr>
          <p:cNvPr id="37893" name="Picture 5" descr="File229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268538" y="3752850"/>
            <a:ext cx="3959225" cy="310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2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20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i="1" dirty="0" smtClean="0">
                <a:solidFill>
                  <a:srgbClr val="FFFFFF"/>
                </a:solidFill>
                <a:latin typeface="Times New Roman" pitchFamily="18" charset="0"/>
              </a:rPr>
              <a:t>ВЕРМЕР  «ДЕВУШКА В КРАСНОЙ ШЛЯПЕ»</a:t>
            </a:r>
          </a:p>
        </p:txBody>
      </p:sp>
      <p:pic>
        <p:nvPicPr>
          <p:cNvPr id="77831" name="Picture 7" descr="File2294"/>
          <p:cNvPicPr>
            <a:picLocks noChangeAspect="1" noChangeArrowheads="1"/>
          </p:cNvPicPr>
          <p:nvPr>
            <p:ph type="body"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484438" y="1268413"/>
            <a:ext cx="3978275" cy="5259387"/>
          </a:xfrm>
          <a:noFill/>
        </p:spPr>
      </p:pic>
    </p:spTree>
  </p:cSld>
  <p:clrMapOvr>
    <a:masterClrMapping/>
  </p:clrMapOvr>
  <p:transition spd="slow" advClick="0" advTm="5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ru-RU" sz="3200" i="1" smtClean="0">
                <a:effectLst/>
              </a:rPr>
              <a:t>Перевод трехмерного мира на язык двухмерного изображения принципиально невозможен</a:t>
            </a:r>
            <a:r>
              <a:rPr lang="ru-RU" sz="3200" smtClean="0">
                <a:effectLst/>
              </a:rPr>
              <a:t>.</a:t>
            </a:r>
            <a:r>
              <a:rPr lang="ru-RU" sz="4000" smtClean="0">
                <a:effectLst/>
              </a:rPr>
              <a:t> </a:t>
            </a:r>
          </a:p>
        </p:txBody>
      </p:sp>
      <p:pic>
        <p:nvPicPr>
          <p:cNvPr id="26627" name="Picture 4" descr="рис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692275" y="1844675"/>
            <a:ext cx="5616575" cy="4764088"/>
          </a:xfrm>
        </p:spPr>
      </p:pic>
    </p:spTree>
  </p:cSld>
  <p:clrMapOvr>
    <a:masterClrMapping/>
  </p:clrMapOvr>
  <p:transition spd="slow">
    <p:cover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endParaRPr lang="ru-RU" smtClean="0">
              <a:effectLst/>
            </a:endParaRPr>
          </a:p>
        </p:txBody>
      </p:sp>
      <p:pic>
        <p:nvPicPr>
          <p:cNvPr id="27651" name="Picture 4" descr="рис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117725" y="342900"/>
            <a:ext cx="5019675" cy="6254750"/>
          </a:xfrm>
        </p:spPr>
      </p:pic>
    </p:spTree>
  </p:cSld>
  <p:clrMapOvr>
    <a:masterClrMapping/>
  </p:clrMapOvr>
  <p:transition spd="slow">
    <p:cover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endParaRPr lang="ru-RU" smtClean="0">
              <a:effectLst/>
            </a:endParaRPr>
          </a:p>
        </p:txBody>
      </p:sp>
      <p:pic>
        <p:nvPicPr>
          <p:cNvPr id="28675" name="Picture 4" descr="рис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908050"/>
            <a:ext cx="9144000" cy="5167313"/>
          </a:xfrm>
        </p:spPr>
      </p:pic>
    </p:spTree>
  </p:cSld>
  <p:clrMapOvr>
    <a:masterClrMapping/>
  </p:clrMapOvr>
  <p:transition spd="slow">
    <p:cover dir="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i="1" smtClean="0">
                <a:solidFill>
                  <a:srgbClr val="FFFFFF"/>
                </a:solidFill>
                <a:latin typeface="Times New Roman" pitchFamily="18" charset="0"/>
              </a:rPr>
              <a:t>«АФИНСКАЯ ШКОЛА»  РАФАЭЛЬ</a:t>
            </a:r>
          </a:p>
        </p:txBody>
      </p:sp>
      <p:pic>
        <p:nvPicPr>
          <p:cNvPr id="65540" name="Picture 4" descr="File1759"/>
          <p:cNvPicPr>
            <a:picLocks noChangeAspect="1" noChangeArrowheads="1"/>
          </p:cNvPicPr>
          <p:nvPr>
            <p:ph type="body"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139825" y="1700213"/>
            <a:ext cx="3398838" cy="4465637"/>
          </a:xfrm>
          <a:noFill/>
        </p:spPr>
      </p:pic>
      <p:pic>
        <p:nvPicPr>
          <p:cNvPr id="65541" name="Picture 5" descr="File176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00563" y="1700213"/>
            <a:ext cx="3386137" cy="446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7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5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5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i="1" dirty="0" smtClean="0">
                <a:solidFill>
                  <a:srgbClr val="FFFFFF"/>
                </a:solidFill>
                <a:latin typeface="Times New Roman" pitchFamily="18" charset="0"/>
              </a:rPr>
              <a:t>ЛЕОНАРДО ДА ВИНЧИ.</a:t>
            </a:r>
            <a:br>
              <a:rPr lang="ru-RU" sz="2800" b="1" i="1" dirty="0" smtClean="0">
                <a:solidFill>
                  <a:srgbClr val="FFFFFF"/>
                </a:solidFill>
                <a:latin typeface="Times New Roman" pitchFamily="18" charset="0"/>
              </a:rPr>
            </a:br>
            <a:r>
              <a:rPr lang="ru-RU" sz="2800" b="1" i="1" dirty="0" smtClean="0">
                <a:solidFill>
                  <a:srgbClr val="FFFFFF"/>
                </a:solidFill>
                <a:latin typeface="Times New Roman" pitchFamily="18" charset="0"/>
              </a:rPr>
              <a:t>«ПОКЛОНЕНИЕ</a:t>
            </a:r>
            <a:br>
              <a:rPr lang="ru-RU" sz="2800" b="1" i="1" dirty="0" smtClean="0">
                <a:solidFill>
                  <a:srgbClr val="FFFFFF"/>
                </a:solidFill>
                <a:latin typeface="Times New Roman" pitchFamily="18" charset="0"/>
              </a:rPr>
            </a:br>
            <a:r>
              <a:rPr lang="ru-RU" sz="2800" b="1" i="1" dirty="0" smtClean="0">
                <a:solidFill>
                  <a:srgbClr val="FFFFFF"/>
                </a:solidFill>
                <a:latin typeface="Times New Roman" pitchFamily="18" charset="0"/>
              </a:rPr>
              <a:t>ВОЛХВОВ»</a:t>
            </a:r>
          </a:p>
        </p:txBody>
      </p:sp>
      <p:pic>
        <p:nvPicPr>
          <p:cNvPr id="75780" name="Picture 4" descr="рис"/>
          <p:cNvPicPr>
            <a:picLocks noChangeAspect="1" noChangeArrowheads="1"/>
          </p:cNvPicPr>
          <p:nvPr>
            <p:ph type="body"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763713" y="1436688"/>
            <a:ext cx="5616575" cy="5421312"/>
          </a:xfrm>
          <a:noFill/>
        </p:spPr>
      </p:pic>
    </p:spTree>
  </p:cSld>
  <p:clrMapOvr>
    <a:masterClrMapping/>
  </p:clrMapOvr>
  <p:transition spd="slow" advClick="0" advTm="6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endParaRPr lang="ru-RU" smtClean="0">
              <a:effectLst/>
            </a:endParaRPr>
          </a:p>
        </p:txBody>
      </p:sp>
      <p:pic>
        <p:nvPicPr>
          <p:cNvPr id="31747" name="Picture 4" descr="рис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260350"/>
            <a:ext cx="9144000" cy="6264275"/>
          </a:xfrm>
        </p:spPr>
      </p:pic>
    </p:spTree>
  </p:cSld>
  <p:clrMapOvr>
    <a:masterClrMapping/>
  </p:clrMapOvr>
  <p:transition spd="slow">
    <p:cover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333375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i="1" smtClean="0">
                <a:solidFill>
                  <a:srgbClr val="FFFFFF"/>
                </a:solidFill>
                <a:latin typeface="Times New Roman" pitchFamily="18" charset="0"/>
              </a:rPr>
              <a:t>ТЬЕПОЛО  ДЖОВАННИ  БАТТИСТА «МЕЦЕНАТ  ПРЕДСТАВЛЯЕТ ИМПЕРАТОРУ  АВГУСТУ СВОБОДНЫЕ  ИСКУССТВА»</a:t>
            </a:r>
          </a:p>
        </p:txBody>
      </p:sp>
      <p:pic>
        <p:nvPicPr>
          <p:cNvPr id="2052" name="Picture 4" descr="рис"/>
          <p:cNvPicPr>
            <a:picLocks noChangeAspect="1" noChangeArrowheads="1"/>
          </p:cNvPicPr>
          <p:nvPr>
            <p:ph type="ctrTitle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763713" y="2328863"/>
            <a:ext cx="5761037" cy="4529137"/>
          </a:xfrm>
          <a:noFill/>
        </p:spPr>
      </p:pic>
    </p:spTree>
  </p:cSld>
  <p:clrMapOvr>
    <a:masterClrMapping/>
  </p:clrMapOvr>
  <p:transition spd="slow" advClick="0" advTm="7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3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205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 </a:t>
            </a:r>
            <a:r>
              <a:rPr lang="ru-RU" sz="2800" b="1" i="1" dirty="0" smtClean="0">
                <a:solidFill>
                  <a:srgbClr val="FFFFFF"/>
                </a:solidFill>
                <a:latin typeface="Times New Roman" pitchFamily="18" charset="0"/>
              </a:rPr>
              <a:t>«СВАДЬБЕ В КАНЕ». ВЕРОНЕЗЕ</a:t>
            </a:r>
            <a:r>
              <a:rPr lang="ru-RU" dirty="0" smtClean="0"/>
              <a:t> </a:t>
            </a:r>
          </a:p>
        </p:txBody>
      </p:sp>
      <p:pic>
        <p:nvPicPr>
          <p:cNvPr id="66564" name="Picture 4" descr="рис"/>
          <p:cNvPicPr>
            <a:picLocks noChangeAspect="1" noChangeArrowheads="1"/>
          </p:cNvPicPr>
          <p:nvPr>
            <p:ph type="body"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692275" y="1628775"/>
            <a:ext cx="5688013" cy="4054475"/>
          </a:xfrm>
          <a:noFill/>
        </p:spPr>
      </p:pic>
    </p:spTree>
  </p:cSld>
  <p:clrMapOvr>
    <a:masterClrMapping/>
  </p:clrMapOvr>
  <p:transition spd="slow" advClick="0" advTm="6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b="1" i="1" smtClean="0">
                <a:solidFill>
                  <a:srgbClr val="FFFFFF"/>
                </a:solidFill>
                <a:latin typeface="Times New Roman" pitchFamily="18" charset="0"/>
              </a:rPr>
              <a:t>АЛЬБРЕХТ ДЮРЕР «ЧЕТЫРЕ АПОСТОЛА</a:t>
            </a:r>
            <a:r>
              <a:rPr lang="ru-RU" sz="3200" b="1" smtClean="0">
                <a:solidFill>
                  <a:srgbClr val="FFFFFF"/>
                </a:solidFill>
                <a:latin typeface="Times New Roman" pitchFamily="18" charset="0"/>
              </a:rPr>
              <a:t>»</a:t>
            </a:r>
          </a:p>
        </p:txBody>
      </p:sp>
      <p:pic>
        <p:nvPicPr>
          <p:cNvPr id="76804" name="Picture 4" descr="рис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411413" y="1341438"/>
            <a:ext cx="3997325" cy="5516562"/>
          </a:xfrm>
          <a:noFill/>
        </p:spPr>
      </p:pic>
    </p:spTree>
  </p:cSld>
  <p:clrMapOvr>
    <a:masterClrMapping/>
  </p:clrMapOvr>
  <p:transition spd="slow" advClick="0" advTm="7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30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30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600" b="1" i="1" smtClean="0">
                <a:solidFill>
                  <a:srgbClr val="FFFFFF"/>
                </a:solidFill>
                <a:latin typeface="Times New Roman" pitchFamily="18" charset="0"/>
              </a:rPr>
              <a:t>ЖЕРАР   ДЕЗАРГ</a:t>
            </a:r>
          </a:p>
        </p:txBody>
      </p:sp>
      <p:pic>
        <p:nvPicPr>
          <p:cNvPr id="51204" name="Picture 4" descr="рис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700338" y="1700213"/>
            <a:ext cx="3887787" cy="4724400"/>
          </a:xfrm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ru-RU" sz="3600" b="1" i="1" smtClean="0">
                <a:solidFill>
                  <a:srgbClr val="FFFFFF"/>
                </a:solidFill>
                <a:effectLst/>
                <a:latin typeface="Times New Roman" pitchFamily="18" charset="0"/>
              </a:rPr>
              <a:t>ИОГАНН  ЛАМБЕРТ</a:t>
            </a:r>
          </a:p>
        </p:txBody>
      </p:sp>
      <p:pic>
        <p:nvPicPr>
          <p:cNvPr id="52228" name="Picture 4" descr="рис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411413" y="1916113"/>
            <a:ext cx="4464050" cy="4464050"/>
          </a:xfrm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600" b="1" i="1" smtClean="0">
                <a:solidFill>
                  <a:srgbClr val="FFFFFF"/>
                </a:solidFill>
                <a:latin typeface="Times New Roman" pitchFamily="18" charset="0"/>
              </a:rPr>
              <a:t>ГАСПАР  МОНЖ</a:t>
            </a:r>
            <a:r>
              <a:rPr lang="ru-RU" smtClean="0">
                <a:effectLst/>
              </a:rPr>
              <a:t> </a:t>
            </a:r>
          </a:p>
        </p:txBody>
      </p:sp>
      <p:pic>
        <p:nvPicPr>
          <p:cNvPr id="53252" name="Picture 4" descr="рис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627313" y="2060575"/>
            <a:ext cx="3805237" cy="4176713"/>
          </a:xfrm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solidFill>
                  <a:srgbClr val="FFFFFF"/>
                </a:solidFill>
                <a:latin typeface="Times New Roman" pitchFamily="18" charset="0"/>
              </a:rPr>
              <a:t>СПАСИБО  </a:t>
            </a:r>
            <a:r>
              <a:rPr lang="ru-RU" b="1" i="1" smtClean="0">
                <a:solidFill>
                  <a:srgbClr val="FFFFFF"/>
                </a:solidFill>
                <a:latin typeface="Times New Roman" pitchFamily="18" charset="0"/>
              </a:rPr>
              <a:t>ЗА  ВНИМАНИЕ!</a:t>
            </a:r>
            <a:endParaRPr lang="ru-RU" b="1" i="1" dirty="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pic>
        <p:nvPicPr>
          <p:cNvPr id="78852" name="Picture 4" descr="HRTLEAF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288" y="2133600"/>
            <a:ext cx="3824287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853" name="Picture 5" descr="GEOMTRY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7900" y="3644900"/>
            <a:ext cx="3779838" cy="245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4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30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30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6425" cy="1143000"/>
          </a:xfrm>
          <a:noFill/>
        </p:spPr>
        <p:txBody>
          <a:bodyPr/>
          <a:lstStyle/>
          <a:p>
            <a:r>
              <a:rPr lang="ru-RU" sz="2800" b="1" i="1" smtClean="0">
                <a:effectLst/>
              </a:rPr>
              <a:t>Прямая перспектива:</a:t>
            </a:r>
            <a:r>
              <a:rPr lang="ru-RU" sz="2800" smtClean="0">
                <a:effectLst/>
              </a:rPr>
              <a:t> </a:t>
            </a:r>
            <a:r>
              <a:rPr lang="ru-RU" sz="2800" i="1" smtClean="0">
                <a:effectLst/>
              </a:rPr>
              <a:t>центральная точка схода и неподвижная точка зрения</a:t>
            </a:r>
          </a:p>
        </p:txBody>
      </p:sp>
      <p:pic>
        <p:nvPicPr>
          <p:cNvPr id="6147" name="Picture 4" descr="рис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971550" y="2133600"/>
            <a:ext cx="6840538" cy="4532313"/>
          </a:xfrm>
        </p:spPr>
      </p:pic>
    </p:spTree>
  </p:cSld>
  <p:clrMapOvr>
    <a:masterClrMapping/>
  </p:clrMapOvr>
  <p:transition spd="slow">
    <p:cover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endParaRPr lang="ru-RU" smtClean="0">
              <a:effectLst/>
            </a:endParaRPr>
          </a:p>
        </p:txBody>
      </p:sp>
      <p:pic>
        <p:nvPicPr>
          <p:cNvPr id="7171" name="Picture 4" descr="рис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23850" y="1412875"/>
            <a:ext cx="3770313" cy="4270375"/>
          </a:xfrm>
        </p:spPr>
      </p:pic>
      <p:pic>
        <p:nvPicPr>
          <p:cNvPr id="7172" name="Picture 7" descr="рис"/>
          <p:cNvPicPr>
            <a:picLocks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500563" y="1412875"/>
            <a:ext cx="4427537" cy="4248150"/>
          </a:xfrm>
        </p:spPr>
      </p:pic>
    </p:spTree>
  </p:cSld>
  <p:clrMapOvr>
    <a:masterClrMapping/>
  </p:clrMapOvr>
  <p:transition spd="slow">
    <p:cover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i="1" dirty="0" smtClean="0">
                <a:solidFill>
                  <a:srgbClr val="FFFFFF"/>
                </a:solidFill>
                <a:latin typeface="Times New Roman" pitchFamily="18" charset="0"/>
              </a:rPr>
              <a:t>БОГОЛЮБСКАЯ  ИКОНА  БОЖЬЕЙ  МАТЕРИ</a:t>
            </a:r>
          </a:p>
        </p:txBody>
      </p:sp>
      <p:pic>
        <p:nvPicPr>
          <p:cNvPr id="55300" name="Picture 4" descr="рис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555875" y="1844675"/>
            <a:ext cx="3763963" cy="4681538"/>
          </a:xfrm>
          <a:noFill/>
        </p:spPr>
      </p:pic>
    </p:spTree>
  </p:cSld>
  <p:clrMapOvr>
    <a:masterClrMapping/>
  </p:clrMapOvr>
  <p:transition spd="slow" advClick="0" advTm="7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33375"/>
            <a:ext cx="8226425" cy="4497388"/>
          </a:xfrm>
        </p:spPr>
        <p:txBody>
          <a:bodyPr/>
          <a:lstStyle/>
          <a:p>
            <a:pPr lvl="2" algn="ctr" eaLnBrk="1" hangingPunct="1">
              <a:buFont typeface="Wingdings" pitchFamily="2" charset="2"/>
              <a:buNone/>
              <a:defRPr/>
            </a:pPr>
            <a:r>
              <a:rPr lang="ru-RU" sz="2800" b="1" i="1" smtClean="0">
                <a:solidFill>
                  <a:srgbClr val="FFFFFF"/>
                </a:solidFill>
                <a:latin typeface="Times New Roman" pitchFamily="18" charset="0"/>
              </a:rPr>
              <a:t>ДЖОРДЖОНЕ </a:t>
            </a:r>
          </a:p>
          <a:p>
            <a:pPr lvl="2" algn="ctr" eaLnBrk="1" hangingPunct="1">
              <a:buFont typeface="Wingdings" pitchFamily="2" charset="2"/>
              <a:buNone/>
              <a:defRPr/>
            </a:pPr>
            <a:r>
              <a:rPr lang="ru-RU" sz="2800" b="1" i="1" smtClean="0">
                <a:solidFill>
                  <a:srgbClr val="FFFFFF"/>
                </a:solidFill>
                <a:latin typeface="Times New Roman" pitchFamily="18" charset="0"/>
              </a:rPr>
              <a:t>  «ПОКЛОНЕНИЕ  ПАСТУХОВ» </a:t>
            </a:r>
          </a:p>
        </p:txBody>
      </p:sp>
      <p:pic>
        <p:nvPicPr>
          <p:cNvPr id="56324" name="Picture 4" descr="рис"/>
          <p:cNvPicPr>
            <a:picLocks noChangeAspect="1" noChangeArrowheads="1"/>
          </p:cNvPicPr>
          <p:nvPr>
            <p:ph type="title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258888" y="1773238"/>
            <a:ext cx="6553200" cy="4759325"/>
          </a:xfrm>
          <a:noFill/>
        </p:spPr>
      </p:pic>
    </p:spTree>
  </p:cSld>
  <p:clrMapOvr>
    <a:masterClrMapping/>
  </p:clrMapOvr>
  <p:transition spd="slow" advClick="0" advTm="7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30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30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2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-242888"/>
            <a:ext cx="8226425" cy="1658938"/>
          </a:xfrm>
        </p:spPr>
        <p:txBody>
          <a:bodyPr/>
          <a:lstStyle/>
          <a:p>
            <a:pPr>
              <a:defRPr/>
            </a:pPr>
            <a:r>
              <a:rPr lang="ru-RU" sz="3600" b="1" i="1" smtClean="0">
                <a:solidFill>
                  <a:srgbClr val="FFFFFF"/>
                </a:solidFill>
                <a:latin typeface="Times New Roman" pitchFamily="18" charset="0"/>
              </a:rPr>
              <a:t>ФИЛИППЕ  БРУНЕЛЛЕСКИ</a:t>
            </a:r>
            <a:r>
              <a:rPr lang="ru-RU" smtClean="0">
                <a:effectLst/>
              </a:rPr>
              <a:t> </a:t>
            </a:r>
          </a:p>
        </p:txBody>
      </p:sp>
      <p:pic>
        <p:nvPicPr>
          <p:cNvPr id="49156" name="Picture 4" descr="рис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484438" y="1196975"/>
            <a:ext cx="4008437" cy="5373688"/>
          </a:xfrm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6425" cy="1143000"/>
          </a:xfrm>
        </p:spPr>
        <p:txBody>
          <a:bodyPr/>
          <a:lstStyle/>
          <a:p>
            <a:pPr>
              <a:defRPr/>
            </a:pPr>
            <a:r>
              <a:rPr lang="ru-RU" sz="3600" b="1" i="1" smtClean="0">
                <a:solidFill>
                  <a:srgbClr val="FFFFFF"/>
                </a:solidFill>
                <a:latin typeface="Times New Roman" pitchFamily="18" charset="0"/>
              </a:rPr>
              <a:t>ЛЕОН  БАТТИСТА  АЛЬБЕРТИ</a:t>
            </a:r>
            <a:r>
              <a:rPr lang="ru-RU" smtClean="0">
                <a:effectLst/>
              </a:rPr>
              <a:t> </a:t>
            </a:r>
          </a:p>
        </p:txBody>
      </p:sp>
      <p:pic>
        <p:nvPicPr>
          <p:cNvPr id="50180" name="Picture 4" descr="рис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484438" y="1341438"/>
            <a:ext cx="3781425" cy="5040312"/>
          </a:xfrm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</p:bldLst>
  </p:timing>
</p:sld>
</file>

<file path=ppt/theme/theme1.xml><?xml version="1.0" encoding="utf-8"?>
<a:theme xmlns:a="http://schemas.openxmlformats.org/drawingml/2006/main" name="Сетка с тенью">
  <a:themeElements>
    <a:clrScheme name="Сетка с тенью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Сетка с тень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етка с тенью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260</TotalTime>
  <Words>148</Words>
  <Application>Microsoft Office PowerPoint</Application>
  <PresentationFormat>Экран (4:3)</PresentationFormat>
  <Paragraphs>37</Paragraphs>
  <Slides>35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0" baseType="lpstr">
      <vt:lpstr>Times New Roman</vt:lpstr>
      <vt:lpstr>Arial</vt:lpstr>
      <vt:lpstr>Wingdings</vt:lpstr>
      <vt:lpstr>Calibri</vt:lpstr>
      <vt:lpstr>Сетка с тенью</vt:lpstr>
      <vt:lpstr>ПЕРСПЕКТИВА  В НАУКЕ  И  ЖИВОПИСИ</vt:lpstr>
      <vt:lpstr>  Евклид показал, что из двух предметов одинакового размера тот, который более удален от наблюдателя, кажется меньшим </vt:lpstr>
      <vt:lpstr>Слайд 3</vt:lpstr>
      <vt:lpstr>Прямая перспектива: центральная точка схода и неподвижная точка зрения</vt:lpstr>
      <vt:lpstr>Слайд 5</vt:lpstr>
      <vt:lpstr>БОГОЛЮБСКАЯ  ИКОНА  БОЖЬЕЙ  МАТЕРИ</vt:lpstr>
      <vt:lpstr>Слайд 7</vt:lpstr>
      <vt:lpstr>ФИЛИППЕ  БРУНЕЛЛЕСКИ </vt:lpstr>
      <vt:lpstr>ЛЕОН  БАТТИСТА  АЛЬБЕРТИ </vt:lpstr>
      <vt:lpstr>Метод Альберти</vt:lpstr>
      <vt:lpstr>Слайд 11</vt:lpstr>
      <vt:lpstr>ЛЕОНАРДО ДА ВИНЧИ. АВТОПОРТРЕТ </vt:lpstr>
      <vt:lpstr>ЛЕОНАРДО   ДА   ВИНЧИ. «ТАЙНАЯ ВЕЧЕРЯ»</vt:lpstr>
      <vt:lpstr>АЛЬБРЕХТ ДЮРЕР .АВТОПОРТРЕТ </vt:lpstr>
      <vt:lpstr>Слайд 15</vt:lpstr>
      <vt:lpstr> АЛЬБРЕХТ  ДЮРЕР. «СВЯТОЙ  ИЕРОНИМ  В  КЕЛЬЕ»       </vt:lpstr>
      <vt:lpstr>АЛЬБРЕХТ ДЮРЕР. «БЛАГОВЕЩЕНИЕ» </vt:lpstr>
      <vt:lpstr>"БИЧЕВАНИЕ  ХРИСТА"   ПЬЕРО  ДЕЛЛА  ФРАНЧЕСКИ</vt:lpstr>
      <vt:lpstr> "ОБРУЧЕНИЕ  МАРИИ». РАФАЭЛЬ </vt:lpstr>
      <vt:lpstr>"МАДОННА  КАНЦЛЕРА  РОЛЕНА"  ЯН   ВАН  ЭЙК </vt:lpstr>
      <vt:lpstr>Слайд 21</vt:lpstr>
      <vt:lpstr> «ИСКУССТВО ЖИВОПИСИ»  ВЕРМЕР</vt:lpstr>
      <vt:lpstr>ВЕРМЕР  «ДЕВУШКА В КРАСНОЙ ШЛЯПЕ»</vt:lpstr>
      <vt:lpstr>Перевод трехмерного мира на язык двухмерного изображения принципиально невозможен. </vt:lpstr>
      <vt:lpstr>Слайд 25</vt:lpstr>
      <vt:lpstr>Слайд 26</vt:lpstr>
      <vt:lpstr>«АФИНСКАЯ ШКОЛА»  РАФАЭЛЬ</vt:lpstr>
      <vt:lpstr>ЛЕОНАРДО ДА ВИНЧИ. «ПОКЛОНЕНИЕ ВОЛХВОВ»</vt:lpstr>
      <vt:lpstr>Слайд 29</vt:lpstr>
      <vt:lpstr> «СВАДЬБЕ В КАНЕ». ВЕРОНЕЗЕ </vt:lpstr>
      <vt:lpstr>АЛЬБРЕХТ ДЮРЕР «ЧЕТЫРЕ АПОСТОЛА»</vt:lpstr>
      <vt:lpstr>ЖЕРАР   ДЕЗАРГ</vt:lpstr>
      <vt:lpstr>ИОГАНН  ЛАМБЕРТ</vt:lpstr>
      <vt:lpstr>ГАСПАР  МОНЖ </vt:lpstr>
      <vt:lpstr>СПАСИБО  ЗА  ВНИМАНИЕ!</vt:lpstr>
    </vt:vector>
  </TitlesOfParts>
  <Company>Tycoon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777</dc:creator>
  <cp:lastModifiedBy>re</cp:lastModifiedBy>
  <cp:revision>32</cp:revision>
  <dcterms:created xsi:type="dcterms:W3CDTF">2008-04-06T17:16:54Z</dcterms:created>
  <dcterms:modified xsi:type="dcterms:W3CDTF">2014-07-03T17:09:05Z</dcterms:modified>
</cp:coreProperties>
</file>