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3" r:id="rId4"/>
    <p:sldId id="264" r:id="rId5"/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1AEB-E1E9-42C0-A87E-F20DD673F93F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F85E4-35B5-48A3-A004-1125344439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953B-2879-4EDE-B689-93BF191E36C2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EC19-D37F-490E-89E6-4A4CB30B5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23B7E-3644-4ECF-96FA-B536A645F746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627BA-0133-4776-AA15-76C280201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0AE8C-D4C3-4709-8957-2481D281453E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3F801-9B33-43D2-9F04-9F9439A1B4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095BA-AC4E-4CA9-9761-FED8E08852C7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66989-60E2-4153-807D-CC4C01B58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48E2A-1EEA-4ADE-BD62-78BE8C4A3BC2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3797E-BBC1-4C67-883E-4634C1725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36614-883D-4462-AF05-05A58F3CC751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9016A-77E7-4F1E-A43C-607811C85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07401-B76D-4869-AA34-0ED1E10D52F2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AABC5-DB15-4FC1-88EA-40EBB7128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B1247-8E97-4CD8-BD1D-AE1E340E2C70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6C48E-74C3-4DC3-9B86-FC0438B9B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156B2-24DE-4E45-9E12-DECC7E64B05A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91A1B-B5F8-4F1A-8EB5-C9C4E60DD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CD428-2038-49C8-9554-1EB8F40EF252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60E1-DDA2-4370-9016-9D481BAA0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182F0D-02DB-4504-AA21-DD13323CE474}" type="datetimeFigureOut">
              <a:rPr lang="ru-RU"/>
              <a:pPr>
                <a:defRPr/>
              </a:pPr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74EF82-4D57-497E-A5CF-DE600F987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Урок русского языка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в 3 классе </a:t>
            </a:r>
          </a:p>
        </p:txBody>
      </p:sp>
      <p:sp>
        <p:nvSpPr>
          <p:cNvPr id="2051" name="Прямоугольник 1"/>
          <p:cNvSpPr>
            <a:spLocks noChangeArrowheads="1"/>
          </p:cNvSpPr>
          <p:nvPr/>
        </p:nvSpPr>
        <p:spPr bwMode="auto">
          <a:xfrm>
            <a:off x="395288" y="5949950"/>
            <a:ext cx="8532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Автор: Саламатина Жанна Михайловна учитель начальных классов МКОУ «Боронская основная  общеобразовательная школа».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6375" y="285750"/>
            <a:ext cx="3857625" cy="2286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Хорошо зимой!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Слова – помощники: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много развлечений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интересных занятий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веселых забав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хорошо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весело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любят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прекрасное время года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…, как в сказке</a:t>
            </a:r>
          </a:p>
        </p:txBody>
      </p:sp>
      <p:pic>
        <p:nvPicPr>
          <p:cNvPr id="11267" name="Picture 2" descr="C:\Documents and Settings\алекс\Рабочий стол\Сканер\img0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85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928813" y="2143125"/>
            <a:ext cx="5029200" cy="1941513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908050"/>
            <a:ext cx="7029450" cy="1349375"/>
          </a:xfrm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chemeClr val="bg1"/>
                </a:solidFill>
              </a:rPr>
              <a:t>Тема: Сочинение «Зимние забавы».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68313" y="1773238"/>
            <a:ext cx="8351837" cy="1728787"/>
          </a:xfrm>
        </p:spPr>
        <p:txBody>
          <a:bodyPr/>
          <a:lstStyle/>
          <a:p>
            <a:pPr algn="l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Цели урока: </a:t>
            </a:r>
            <a:b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–формировать внутреннюю мотивацию учащихся</a:t>
            </a:r>
            <a:b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–учить составлять повествовательный текст по картинке</a:t>
            </a:r>
            <a:b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–развивать воображение, речь учащихся.</a:t>
            </a:r>
            <a:br>
              <a:rPr lang="ru-RU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90588" y="4868863"/>
            <a:ext cx="2952750" cy="1296987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chemeClr val="bg1"/>
                </a:solidFill>
                <a:latin typeface="Arial" charset="0"/>
                <a:cs typeface="Arial" charset="0"/>
              </a:rPr>
              <a:t>Хорошо зимой!</a:t>
            </a:r>
            <a:br>
              <a:rPr lang="ru-RU" sz="2800" b="1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800" b="1" smtClean="0">
                <a:solidFill>
                  <a:schemeClr val="bg1"/>
                </a:solidFill>
                <a:latin typeface="Arial" charset="0"/>
                <a:cs typeface="Arial" charset="0"/>
              </a:rPr>
              <a:t>Дети любят зиму!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14325" y="1176338"/>
            <a:ext cx="676275" cy="7540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smtClean="0">
                <a:solidFill>
                  <a:schemeClr val="bg1"/>
                </a:solidFill>
              </a:rPr>
              <a:t>1.</a:t>
            </a:r>
          </a:p>
        </p:txBody>
      </p:sp>
      <p:sp>
        <p:nvSpPr>
          <p:cNvPr id="5124" name="Прямоугольник 1"/>
          <p:cNvSpPr>
            <a:spLocks noChangeArrowheads="1"/>
          </p:cNvSpPr>
          <p:nvPr/>
        </p:nvSpPr>
        <p:spPr bwMode="auto">
          <a:xfrm>
            <a:off x="936625" y="1260475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</a:rPr>
              <a:t>Пришла зима.</a:t>
            </a:r>
            <a:br>
              <a:rPr lang="ru-RU" sz="2800" b="1">
                <a:solidFill>
                  <a:schemeClr val="bg1"/>
                </a:solidFill>
              </a:rPr>
            </a:br>
            <a:r>
              <a:rPr lang="ru-RU" sz="2800" b="1">
                <a:solidFill>
                  <a:schemeClr val="bg1"/>
                </a:solidFill>
              </a:rPr>
              <a:t>Наступила зима.</a:t>
            </a:r>
            <a:br>
              <a:rPr lang="ru-RU" sz="2800" b="1">
                <a:solidFill>
                  <a:schemeClr val="bg1"/>
                </a:solidFill>
              </a:rPr>
            </a:br>
            <a:r>
              <a:rPr lang="ru-RU" sz="2800" b="1">
                <a:solidFill>
                  <a:schemeClr val="bg1"/>
                </a:solidFill>
              </a:rPr>
              <a:t>Долгожданная зима</a:t>
            </a:r>
          </a:p>
        </p:txBody>
      </p:sp>
      <p:sp>
        <p:nvSpPr>
          <p:cNvPr id="5125" name="Прямоугольник 2"/>
          <p:cNvSpPr>
            <a:spLocks noChangeArrowheads="1"/>
          </p:cNvSpPr>
          <p:nvPr/>
        </p:nvSpPr>
        <p:spPr bwMode="auto">
          <a:xfrm>
            <a:off x="950913" y="3127375"/>
            <a:ext cx="28924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</a:rPr>
              <a:t>Игры детей.</a:t>
            </a:r>
            <a:br>
              <a:rPr lang="ru-RU" sz="2800" b="1">
                <a:solidFill>
                  <a:schemeClr val="bg1"/>
                </a:solidFill>
              </a:rPr>
            </a:br>
            <a:r>
              <a:rPr lang="ru-RU" sz="2800" b="1">
                <a:solidFill>
                  <a:schemeClr val="bg1"/>
                </a:solidFill>
              </a:rPr>
              <a:t>Забавы детей.</a:t>
            </a:r>
            <a:br>
              <a:rPr lang="ru-RU" sz="2800" b="1">
                <a:solidFill>
                  <a:schemeClr val="bg1"/>
                </a:solidFill>
              </a:rPr>
            </a:br>
            <a:r>
              <a:rPr lang="ru-RU" sz="2800" b="1">
                <a:solidFill>
                  <a:schemeClr val="bg1"/>
                </a:solidFill>
              </a:rPr>
              <a:t>Занятия детей</a:t>
            </a:r>
          </a:p>
        </p:txBody>
      </p:sp>
      <p:sp>
        <p:nvSpPr>
          <p:cNvPr id="5126" name="Прямоугольник 3"/>
          <p:cNvSpPr>
            <a:spLocks noChangeArrowheads="1"/>
          </p:cNvSpPr>
          <p:nvPr/>
        </p:nvSpPr>
        <p:spPr bwMode="auto">
          <a:xfrm>
            <a:off x="2981325" y="549275"/>
            <a:ext cx="25273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План:</a:t>
            </a:r>
          </a:p>
        </p:txBody>
      </p:sp>
      <p:sp>
        <p:nvSpPr>
          <p:cNvPr id="5127" name="Содержимое 2"/>
          <p:cNvSpPr txBox="1">
            <a:spLocks/>
          </p:cNvSpPr>
          <p:nvPr/>
        </p:nvSpPr>
        <p:spPr bwMode="auto">
          <a:xfrm>
            <a:off x="274638" y="3089275"/>
            <a:ext cx="676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2.</a:t>
            </a:r>
          </a:p>
        </p:txBody>
      </p:sp>
      <p:sp>
        <p:nvSpPr>
          <p:cNvPr id="5128" name="Содержимое 2"/>
          <p:cNvSpPr txBox="1">
            <a:spLocks/>
          </p:cNvSpPr>
          <p:nvPr/>
        </p:nvSpPr>
        <p:spPr bwMode="auto">
          <a:xfrm>
            <a:off x="306388" y="4716463"/>
            <a:ext cx="676275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3.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57750" y="2071688"/>
            <a:ext cx="4286250" cy="2286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Пришла зима!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…, как в стихотворении(Ф.И.О. поэта):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дворах и домах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Снег лежит полотном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от солнца блестит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Разноцветным огнём.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(И.С. Никитин)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Белый снег, пушистый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воздухе кружиться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землю тихо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Падает, ложится.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(И.З. Суриков)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 голубыми небесами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Великолепными коврами,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Блестя на солнце, снег лежит.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(А.С. Пушкин)</a:t>
            </a:r>
          </a:p>
        </p:txBody>
      </p:sp>
      <p:pic>
        <p:nvPicPr>
          <p:cNvPr id="6147" name="Picture 2" descr="C:\Documents and Settings\алекс\Рабочий стол\Сканер\img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29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25" y="500063"/>
            <a:ext cx="4143375" cy="2786062"/>
          </a:xfrm>
        </p:spPr>
        <p:txBody>
          <a:bodyPr/>
          <a:lstStyle/>
          <a:p>
            <a:pPr eaLnBrk="1" hangingPunct="1"/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Снеговик.</a:t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Слова – помощники: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слепили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снеговик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метла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морковка</a:t>
            </a:r>
          </a:p>
        </p:txBody>
      </p:sp>
      <p:pic>
        <p:nvPicPr>
          <p:cNvPr id="7171" name="Picture 2" descr="C:\Documents and Settings\алекс\Рабочий стол\Сканер\img0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29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929188" y="836613"/>
            <a:ext cx="4143375" cy="2714625"/>
          </a:xfrm>
        </p:spPr>
        <p:txBody>
          <a:bodyPr/>
          <a:lstStyle/>
          <a:p>
            <a:pPr eaLnBrk="1" hangingPunct="1"/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На горке.</a:t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Слова – помощники: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катится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мчится стрелой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санки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спускается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 крутой горы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между ёлок</a:t>
            </a:r>
          </a:p>
        </p:txBody>
      </p:sp>
      <p:pic>
        <p:nvPicPr>
          <p:cNvPr id="8195" name="Picture 2" descr="C:\Documents and Settings\алекс\Рабочий стол\Сканер\img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29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00625" y="1214438"/>
            <a:ext cx="4143375" cy="2500312"/>
          </a:xfrm>
        </p:spPr>
        <p:txBody>
          <a:bodyPr/>
          <a:lstStyle/>
          <a:p>
            <a:pPr eaLnBrk="1" hangingPunct="1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На катке.</a:t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(где?)…, словно в стихотворении А.С Пушкина:</a:t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Опрятней модного паркета,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Блистает речка, льдом одета.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Мальчишек радостный народ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Коньками звучно режет лед.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Слова – помощники: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гладкий лёд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скользко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упал и смеётся</a:t>
            </a:r>
          </a:p>
        </p:txBody>
      </p:sp>
      <p:pic>
        <p:nvPicPr>
          <p:cNvPr id="9219" name="Picture 2" descr="C:\Documents and Settings\алекс\Рабочий стол\Сканер\img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29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5214938" y="214313"/>
            <a:ext cx="3929062" cy="2357437"/>
          </a:xfrm>
        </p:spPr>
        <p:txBody>
          <a:bodyPr/>
          <a:lstStyle/>
          <a:p>
            <a:pPr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На прогулке.</a:t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слова – помощники: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санки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катает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везёт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маленького братика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рядом</a:t>
            </a:r>
          </a:p>
        </p:txBody>
      </p:sp>
      <p:pic>
        <p:nvPicPr>
          <p:cNvPr id="10243" name="Picture 2" descr="C:\Documents and Settings\алекс\Рабочий стол\Сканер\img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29188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50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Урок русского языка в 3 классе </vt:lpstr>
      <vt:lpstr>    </vt:lpstr>
      <vt:lpstr>  Цели урока:  –формировать внутреннюю мотивацию учащихся –учить составлять повествовательный текст по картинке –развивать воображение, речь учащихся.  </vt:lpstr>
      <vt:lpstr>Хорошо зимой! Дети любят зиму!</vt:lpstr>
      <vt:lpstr>Пришла зима!  …, как в стихотворении(Ф.И.О. поэта): На дворах и домах Снег лежит полотном И от солнца блестит Разноцветным огнём. (И.С. Никитин)  Белый снег, пушистый В воздухе кружиться И на землю тихо Падает, ложится. (И.З. Суриков)  Под голубыми небесами Великолепными коврами, Блестя на солнце, снег лежит. (А.С. Пушкин)</vt:lpstr>
      <vt:lpstr>Снеговик.   Слова – помощники:  слепили снеговик метла морковка</vt:lpstr>
      <vt:lpstr>На горке.    Слова – помощники:  катится мчится стрелой санки спускается с крутой горы между ёлок</vt:lpstr>
      <vt:lpstr>   На катке.    (где?)…, словно в стихотворении А.С Пушкина: Опрятней модного паркета, Блистает речка, льдом одета. Мальчишек радостный народ Коньками звучно режет лед.  Слова – помощники:  гладкий лёд скользко упал и смеётся</vt:lpstr>
      <vt:lpstr>      На прогулке.    слова – помощники:   санки катает везёт маленького братика рядом</vt:lpstr>
      <vt:lpstr>           Хорошо зимой!    Слова – помощники:  много развлечений интересных занятий веселых забав хорошо весело любят прекрасное время года …, как в сказке</vt:lpstr>
    </vt:vector>
  </TitlesOfParts>
  <Company>гг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…, как в стихотворении  …: На дворах и домах Снег лежит полотном И от солнца блестит Разноцветным огнём. (И.С. Никитин)</dc:title>
  <dc:creator>ыавп</dc:creator>
  <cp:lastModifiedBy>re</cp:lastModifiedBy>
  <cp:revision>22</cp:revision>
  <dcterms:created xsi:type="dcterms:W3CDTF">2005-11-29T10:54:49Z</dcterms:created>
  <dcterms:modified xsi:type="dcterms:W3CDTF">2014-06-27T17:59:07Z</dcterms:modified>
</cp:coreProperties>
</file>