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7" r:id="rId2"/>
    <p:sldId id="258" r:id="rId3"/>
    <p:sldId id="289" r:id="rId4"/>
    <p:sldId id="282" r:id="rId5"/>
    <p:sldId id="261" r:id="rId6"/>
    <p:sldId id="263" r:id="rId7"/>
    <p:sldId id="290" r:id="rId8"/>
    <p:sldId id="264" r:id="rId9"/>
    <p:sldId id="265" r:id="rId10"/>
    <p:sldId id="266" r:id="rId11"/>
    <p:sldId id="291" r:id="rId12"/>
    <p:sldId id="267" r:id="rId13"/>
    <p:sldId id="268" r:id="rId14"/>
    <p:sldId id="287" r:id="rId15"/>
    <p:sldId id="288" r:id="rId16"/>
    <p:sldId id="284" r:id="rId17"/>
    <p:sldId id="285" r:id="rId18"/>
    <p:sldId id="286" r:id="rId19"/>
    <p:sldId id="269" r:id="rId20"/>
    <p:sldId id="270" r:id="rId21"/>
    <p:sldId id="271" r:id="rId22"/>
    <p:sldId id="294" r:id="rId23"/>
    <p:sldId id="272" r:id="rId24"/>
    <p:sldId id="295" r:id="rId25"/>
    <p:sldId id="273" r:id="rId26"/>
    <p:sldId id="274" r:id="rId27"/>
    <p:sldId id="275" r:id="rId28"/>
    <p:sldId id="276" r:id="rId29"/>
    <p:sldId id="277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A1067-792C-44DD-A25E-CE8F6EC103D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6635B-DFE8-4444-B8F8-3A1F53B90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Ролик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6635B-DFE8-4444-B8F8-3A1F53B903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BC543F-967D-485B-A7F3-C6ECD40AD994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D16B42-C9CC-4CCF-8F79-D78E631B8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Data\&#1059;&#1083;&#1077;&#1079;&#1100;&#1082;&#1086;\&#1088;&#1086;&#1083;&#1080;&#1082;1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32354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Круглый стол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«Сохранение историко-культурного наследия Воронежа: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проблемы и перспективы»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4098" name="Picture 2" descr="C:\Users\Дворец\Desktop\ВОШИНА\Фото для печати\DSC033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475656" y="1772816"/>
            <a:ext cx="626469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История одного дома.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«Ноев ковчег»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764704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«История домов бывает подчас интереснее человеческой жизни. Дома долговечнее людей и  делаются свидетелями нескольких людских поколений … жизнь каждого дома связана с существованием многих вещей … проживших немалый век, совершивших большие путешествия и кое-что повидавших».</a:t>
            </a:r>
          </a:p>
          <a:p>
            <a:pPr algn="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                                                    (К.Г.Паустовский)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5122" name="Picture 2" descr="C:\Users\Дворец\Desktop\ВОШИНА\Фото для печати\IMG_0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6146" name="Picture 2" descr="C:\Users\Дворец\Desktop\ВОШИНА\Поднабережная\DSC00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948" y="1524000"/>
            <a:ext cx="7138103" cy="471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 братьев Гревцовых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ОЛЯ\Рабочий стол\Новая папка (2)\8303_s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396827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Documents and Settings\ОЛЯ\Рабочий стол\Новая папка (2)\8302_s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88640"/>
            <a:ext cx="3847538" cy="342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Documents and Settings\ОЛЯ\Рабочий стол\Новая папка (2)\8301_s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3068960"/>
            <a:ext cx="4236373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ОЛЯ\Рабочий стол\Новая папка (2)\8304_s2.jpg"/>
          <p:cNvPicPr>
            <a:picLocks noChangeAspect="1" noChangeArrowheads="1"/>
          </p:cNvPicPr>
          <p:nvPr/>
        </p:nvPicPr>
        <p:blipFill>
          <a:blip r:embed="rId2" cstate="email"/>
          <a:srcRect b="9502"/>
          <a:stretch>
            <a:fillRect/>
          </a:stretch>
        </p:blipFill>
        <p:spPr bwMode="auto">
          <a:xfrm>
            <a:off x="-14868" y="0"/>
            <a:ext cx="91588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ОЛЯ\Рабочий стол\Новая папка (2)\8300_s2.jpg"/>
          <p:cNvPicPr>
            <a:picLocks noChangeAspect="1" noChangeArrowheads="1"/>
          </p:cNvPicPr>
          <p:nvPr/>
        </p:nvPicPr>
        <p:blipFill>
          <a:blip r:embed="rId2" cstate="email"/>
          <a:srcRect r="2923" b="8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ОЛЯ\Рабочий стол\Новая папка (2)\8307_s2.jpg"/>
          <p:cNvPicPr>
            <a:picLocks noChangeAspect="1" noChangeArrowheads="1"/>
          </p:cNvPicPr>
          <p:nvPr/>
        </p:nvPicPr>
        <p:blipFill>
          <a:blip r:embed="rId2" cstate="email"/>
          <a:srcRect b="106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ОЛЯ\Рабочий стол\Новая папка (2)\8305_s2.jpg"/>
          <p:cNvPicPr>
            <a:picLocks noChangeAspect="1" noChangeArrowheads="1"/>
          </p:cNvPicPr>
          <p:nvPr/>
        </p:nvPicPr>
        <p:blipFill>
          <a:blip r:embed="rId2" cstate="email"/>
          <a:srcRect b="95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7170" name="Picture 2" descr="C:\Users\Дворец\Desktop\ВОШИНА\Поднабережная\DSC00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392488" cy="333223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Дворец\Desktop\ВОШИНА\Фото для печати\PA2503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071810"/>
            <a:ext cx="4248471" cy="3554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Открытие работы круглого стола. 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Вошина Н.А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Выступления с сообщениями: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Самый старый дом Воронежа.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Пыхова Алёна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История одного дома. «Ноев ковчег».                                                                                             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Платонова Диана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Дом братьев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Гревцовых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Лебедева Ольга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Дом А. Ахматовой.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Кольцова Анастасия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Уходящий Воронеж в объективе.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Кузнецова Соня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Итоги социологического исследования.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Безрядина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 Обсуждение.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круглого стола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8194" name="Picture 2" descr="C:\Users\Дворец\Desktop\ВОШИНА\Фото для печати\DSC034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260648"/>
            <a:ext cx="856895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 А. Ахматовой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G:\Data\ирина\Карлсон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876" y="0"/>
            <a:ext cx="917087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Дворец\Desktop\ВОШИНА\Поднабережная\DSC008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424935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10243" name="Picture 3" descr="C:\Users\Дворец\Desktop\ВОШИНА\Поднабережная\DSC008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78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D:\Home\Desktop\фотки поднабережная\рмм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068" y="260648"/>
            <a:ext cx="8852420" cy="647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876" y="0"/>
            <a:ext cx="917087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Уходящий Воронеж </a:t>
            </a:r>
            <a:b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объективе 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8892480" cy="151216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Социологическое исследование по проблеме сохранения историко-культурных памятников Воронежа. Итоги социологического опроса </a:t>
            </a:r>
            <a:r>
              <a:rPr sz="4000" b="1" i="1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учащихся МБОУ СОШ №52.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3899"/>
            <a:ext cx="8568952" cy="668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32771" name="Picture 3" descr="C:\Users\Дворец\Desktop\ВОШИНА\Поднабережная\DSC002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Дворец\Desktop\ВОШИНА\Поднабережная\DSC00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39"/>
            <a:ext cx="4392488" cy="3116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Users\Дворец\Desktop\ВОШИНА\Поднабережная\DSC00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7596" y="188640"/>
            <a:ext cx="436368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Users\Дворец\Desktop\ВОШИНА\Поднабережная\DSC002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3316009"/>
            <a:ext cx="5688632" cy="3541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5" name="ролик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-2500362" y="285728"/>
            <a:ext cx="2190744" cy="1232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6008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32354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«Сохранение историко-культурного наследия Воронежа: 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перспективы»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445624" cy="323542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«Сохранение историко-культурного наследия Воронежа: 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 перспективы»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усачева\Мои рисунки\фон\ФОН\papier.jp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6" y="2704"/>
            <a:ext cx="9139944" cy="6855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056784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Карта Воронежа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ОЛЯ\Рабочий стол\Новая папка (2)\static-maps.yandex.ru.png"/>
          <p:cNvPicPr>
            <a:picLocks noChangeAspect="1" noChangeArrowheads="1"/>
          </p:cNvPicPr>
          <p:nvPr/>
        </p:nvPicPr>
        <p:blipFill>
          <a:blip r:embed="rId3" cstate="email"/>
          <a:srcRect l="20722" t="-22" r="10516"/>
          <a:stretch>
            <a:fillRect/>
          </a:stretch>
        </p:blipFill>
        <p:spPr bwMode="auto">
          <a:xfrm>
            <a:off x="1331640" y="1052736"/>
            <a:ext cx="6336704" cy="566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1027" name="Picture 3" descr="C:\Users\Дворец\Desktop\ВОШИНА\Фото для печати\IMG_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25733"/>
            <a:ext cx="8712968" cy="6443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«Путеводитель по Воронежу» (1901 г.)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Поднабережная улица начинается от Петровского сквера и тянется до Покровской церкви. Она населена, а также вся прилегающая к ней местность, довольно густо, преимущественно чиновничьим людом. Несмотря на это, а также и на то обстоятельство, что Поднабережная улица находится вблизи Дворянской, она довольно грязная, не везде вымощена, без тротуаров и плохо освещена».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«Центральная часть этой улицы – </a:t>
            </a:r>
            <a:r>
              <a:rPr lang="ru-RU" b="1" i="1" dirty="0" err="1" smtClean="0">
                <a:solidFill>
                  <a:srgbClr val="FF0000"/>
                </a:solidFill>
              </a:rPr>
              <a:t>Тычек</a:t>
            </a:r>
            <a:r>
              <a:rPr lang="ru-RU" b="1" i="1" dirty="0" smtClean="0">
                <a:solidFill>
                  <a:srgbClr val="FF0000"/>
                </a:solidFill>
              </a:rPr>
              <a:t>, где сходятся несколько улиц…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2050" name="Picture 2" descr="C:\Users\Дворец\Desktop\ВОШИНА\Фото для печати\дом гардениных\25116_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115616" y="1700808"/>
            <a:ext cx="6904027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Самый старый дом Воронежа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усачева\Мои рисунки\фон\ФОН\papier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0876" cy="6858000"/>
          </a:xfrm>
          <a:prstGeom prst="rect">
            <a:avLst/>
          </a:prstGeom>
          <a:noFill/>
        </p:spPr>
      </p:pic>
      <p:pic>
        <p:nvPicPr>
          <p:cNvPr id="3074" name="Picture 2" descr="C:\Users\Дворец\Desktop\ВОШИНА\Фото для печати\дом гардениных\b_764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88640"/>
            <a:ext cx="4856088" cy="364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ОЛЯ\Рабочий стол\70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284984"/>
            <a:ext cx="5040560" cy="337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412</TotalTime>
  <Words>233</Words>
  <Application>Microsoft Office PowerPoint</Application>
  <PresentationFormat>Экран (4:3)</PresentationFormat>
  <Paragraphs>34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Круглый стол  «Сохранение историко-культурного наследия Воронежа:  проблемы и перспективы»</vt:lpstr>
      <vt:lpstr>План работы круглого стола</vt:lpstr>
      <vt:lpstr>Слайд 3</vt:lpstr>
      <vt:lpstr>Круглый стол  «Сохранение историко-культурного наследия Воронежа:  проблемы и перспективы»</vt:lpstr>
      <vt:lpstr>Карта Воронежа</vt:lpstr>
      <vt:lpstr>Слайд 6</vt:lpstr>
      <vt:lpstr>«Путеводитель по Воронежу» (1901 г.)</vt:lpstr>
      <vt:lpstr>Самый старый дом Воронежа</vt:lpstr>
      <vt:lpstr>Слайд 9</vt:lpstr>
      <vt:lpstr>История одного дома.  «Ноев ковчег»</vt:lpstr>
      <vt:lpstr>Слайд 11</vt:lpstr>
      <vt:lpstr>Слайд 12</vt:lpstr>
      <vt:lpstr>Дом братьев Гревцовых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 А. Ахматовой </vt:lpstr>
      <vt:lpstr>Слайд 22</vt:lpstr>
      <vt:lpstr>Слайд 23</vt:lpstr>
      <vt:lpstr>Слайд 24</vt:lpstr>
      <vt:lpstr>Уходящий Воронеж  в объективе </vt:lpstr>
      <vt:lpstr> Социологическое исследование по проблеме сохранения историко-культурных памятников Воронежа. Итоги социологического опроса  учащихся МБОУ СОШ №52.                                                </vt:lpstr>
      <vt:lpstr>Слайд 27</vt:lpstr>
      <vt:lpstr>Слайд 28</vt:lpstr>
      <vt:lpstr>Слайд 29</vt:lpstr>
      <vt:lpstr>Круглый стол  «Сохранение историко-культурного наследия Воронежа:  проблемы и перспективы»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</dc:title>
  <dc:creator>Дворец</dc:creator>
  <cp:lastModifiedBy>re</cp:lastModifiedBy>
  <cp:revision>45</cp:revision>
  <dcterms:created xsi:type="dcterms:W3CDTF">2013-11-18T08:05:30Z</dcterms:created>
  <dcterms:modified xsi:type="dcterms:W3CDTF">2014-06-26T18:17:56Z</dcterms:modified>
</cp:coreProperties>
</file>