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8EDC54-C45A-462B-8B08-4E605B606EEB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09E077-C747-4EC5-B14C-45EB758CF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69AF-896A-4445-A91B-9243CE111E08}" type="datetime1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D6E6-FE39-439C-809C-BC2C14BE1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B0D1-963C-4A0D-B2CE-3CB676D10A5D}" type="datetime1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EFBA-5D1F-41F0-9FF8-4FAF9AB2C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CF84-6334-4E42-933B-9CAF5D3100AE}" type="datetime1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ED47-62E4-4A33-99C0-626C493C8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5613-8D60-4D02-8B76-F9A9C7418CB7}" type="datetime1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4846C-50E6-4A21-8145-ABB968643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2F7DB-3C6E-41A0-863D-C0078428D2FB}" type="datetime1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9874-8190-43BF-881D-1F7E66E97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3228-9318-469D-B9BE-E903A8DC11D0}" type="datetime1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5E1F-4203-4B58-A7E7-66F4B10B1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F624-718F-418F-9767-26BDE07793B8}" type="datetime1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1A023-6C17-4C97-AA8C-D2198644E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006CA-6ADC-4FB5-BD93-A6E5CD72B7C0}" type="datetime1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4C42-4603-403A-ACFE-FDFCBF87E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7EB29-1219-4136-9911-3B6970659EE1}" type="datetime1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8E568-3290-4DAE-8486-DF4CA4EC0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4F06-70C8-434E-94DF-56C93606FBEE}" type="datetime1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3618-5173-45F3-AF99-A6F46A12A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6856-67B3-4D2E-B3F5-9E5162FB2A59}" type="datetime1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1EE3-3AEC-4C61-B197-CB035415A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CDBFB-695B-4600-B93B-6E5C60A8890E}" type="datetime1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AB7094-19C0-4BC2-A6A0-7F6FA055B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eskarlib.ru/" TargetMode="External"/><Relationship Id="rId5" Type="http://schemas.openxmlformats.org/officeDocument/2006/relationships/hyperlink" Target="http://lib.ru/" TargetMode="External"/><Relationship Id="rId4" Type="http://schemas.openxmlformats.org/officeDocument/2006/relationships/hyperlink" Target="http://images.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2571750"/>
            <a:ext cx="7772400" cy="1470025"/>
          </a:xfrm>
        </p:spPr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 Юзефович Драгунский</a:t>
            </a:r>
            <a:b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дня рождения детского писателя</a:t>
            </a:r>
            <a:r>
              <a:rPr lang="ru-RU" sz="4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4800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ru-RU" sz="48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500688"/>
            <a:ext cx="8715436" cy="1042987"/>
          </a:xfrm>
          <a:ln w="5715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Коновалова Ольга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иколаевна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Учитель, воспитатель ГПД ГБОУ СОШ № 815 ЗАО г. Москвы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 год.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:\Documents and Settings\Aida\Рабочий стол\НОвая ГРАФИКА сборник\КАРТИНКИ СБОРНИК_ школьные\631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143250"/>
            <a:ext cx="13954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Ваганьковское кладбище.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17" descr="450px-Moscow_Vagankov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428628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Содержимое 18" descr="Могила_писателя_Виктора_Драгунского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328612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E5613-8D60-4D02-8B76-F9A9C7418CB7}" type="datetime1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4846C-50E6-4A21-8145-ABB96864337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715040"/>
          </a:xfrm>
        </p:spPr>
        <p:txBody>
          <a:bodyPr/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ru.wikipedia.org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http://yandex.ru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/>
              </a:rPr>
              <a:t>images.yandex.ru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/>
              </a:rPr>
              <a:t>lib.ru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/>
              </a:rPr>
              <a:t>peskarlib.ru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43228-9318-469D-B9BE-E903A8DC11D0}" type="datetime1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35E1F-4203-4B58-A7E7-66F4B10B1A2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Драгунский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Драгунск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835067"/>
            <a:ext cx="4714908" cy="531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Виктор Юзефович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 ноября 1913 –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 мая 1972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09737-FACF-4A7F-AC56-42A226AA890C}" type="datetime1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98F43-AF18-466F-BACF-9C33DBE21F2B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785795"/>
            <a:ext cx="4040188" cy="1285884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Старобыхов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Могилёвская губерния Белоруссия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Быхов в белоруссии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2214554"/>
            <a:ext cx="4214842" cy="392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857233"/>
            <a:ext cx="4041775" cy="100013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Флаг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герб города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флаг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2285992"/>
            <a:ext cx="3786214" cy="203598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E5613-8D60-4D02-8B76-F9A9C7418CB7}" type="datetime1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4846C-50E6-4A21-8145-ABB96864337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357554" y="4143380"/>
            <a:ext cx="214314" cy="21431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Содержимое 6" descr="герб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29322" y="4429132"/>
            <a:ext cx="16430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Гомель.                                             Флаг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Белоруссия                                  и герб города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Гомель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421484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Flag_of_Gomel.svg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643050"/>
            <a:ext cx="4038600" cy="2357454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E5613-8D60-4D02-8B76-F9A9C7418CB7}" type="datetime1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4846C-50E6-4A21-8145-ABB96864337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643306" y="4857760"/>
            <a:ext cx="214314" cy="21431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Содержимое 6" descr="Coat_of_Arms_of_Homiel,_Belarus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29322" y="4286256"/>
            <a:ext cx="17145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 им. Н.В.Гоголя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ул. Казакова, дом  8 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E5613-8D60-4D02-8B76-F9A9C7418CB7}" type="datetime1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4846C-50E6-4A21-8145-ABB96864337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9" name="Содержимое 8" descr="pi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702896"/>
            <a:ext cx="8215370" cy="465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Государственный Театр Киноактёра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Поварская ул., дом 33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kinoakter_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8215370" cy="493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E5613-8D60-4D02-8B76-F9A9C7418CB7}" type="datetime1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4846C-50E6-4A21-8145-ABB96864337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 Актёра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ул. Старый Арбат, дом 35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828680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E5613-8D60-4D02-8B76-F9A9C7418CB7}" type="datetime1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4846C-50E6-4A21-8145-ABB96864337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1941-1945 был в ополчении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503px-EasternFrontWWIIcol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821537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E5613-8D60-4D02-8B76-F9A9C7418CB7}" type="datetime1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4846C-50E6-4A21-8145-ABB96864337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0px-Весёлые_истории_Пост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714356"/>
            <a:ext cx="4357718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E5613-8D60-4D02-8B76-F9A9C7418CB7}" type="datetime1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4846C-50E6-4A21-8145-ABB96864337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1" name="Содержимое 6" descr="Девочка_на_шаре_(плакат_фильма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14612" y="714356"/>
            <a:ext cx="4357718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8" descr="200px-По_секрету_всему_свету_(обложка_ДВД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714612" y="785794"/>
            <a:ext cx="4286280" cy="5579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0" descr="200px-Удивительные_приключения_Дениса_Кораблёв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786050" y="785794"/>
            <a:ext cx="4143404" cy="5678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ач.шк.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нач.шк.4</Template>
  <TotalTime>118</TotalTime>
  <Words>113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нач.шк.4</vt:lpstr>
      <vt:lpstr>  Виктор Юзефович Драгунский 100 летию  со дня рождения детского писателя </vt:lpstr>
      <vt:lpstr>Драгунский</vt:lpstr>
      <vt:lpstr>Слайд 3</vt:lpstr>
      <vt:lpstr>                 Гомель.                                             Флаг               Белоруссия                                  и герб города</vt:lpstr>
      <vt:lpstr>Театр им. Н.В.Гоголя ул. Казакова, дом  8 а</vt:lpstr>
      <vt:lpstr>Государственный Театр Киноактёра Поварская ул., дом 33</vt:lpstr>
      <vt:lpstr>Центральный Дом Актёра ул. Старый Арбат, дом 35</vt:lpstr>
      <vt:lpstr>1941-1945 был в ополчении</vt:lpstr>
      <vt:lpstr>Слайд 9</vt:lpstr>
      <vt:lpstr>Ваганьковское кладбище.</vt:lpstr>
      <vt:lpstr>Источники: http://ru.wikipedia.org http://yandex.ru http://images.yandex.ru http://lib.ru http://peskarlib.ru   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dc:description>http://aida.ucoz.ru</dc:description>
  <cp:lastModifiedBy>Ольга</cp:lastModifiedBy>
  <cp:revision>13</cp:revision>
  <dcterms:created xsi:type="dcterms:W3CDTF">2013-07-09T18:23:17Z</dcterms:created>
  <dcterms:modified xsi:type="dcterms:W3CDTF">2013-11-10T18:19:54Z</dcterms:modified>
</cp:coreProperties>
</file>