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5" r:id="rId7"/>
    <p:sldId id="260" r:id="rId8"/>
    <p:sldId id="263" r:id="rId9"/>
    <p:sldId id="264" r:id="rId10"/>
    <p:sldId id="266" r:id="rId11"/>
    <p:sldId id="262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C7C9B8-E5B7-4B74-B115-A3257B19799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311802-75E0-40C5-ACC1-9A26E186C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C9B8-E5B7-4B74-B115-A3257B19799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1802-75E0-40C5-ACC1-9A26E186C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C9B8-E5B7-4B74-B115-A3257B19799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1802-75E0-40C5-ACC1-9A26E186C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C7C9B8-E5B7-4B74-B115-A3257B19799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311802-75E0-40C5-ACC1-9A26E186C6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C7C9B8-E5B7-4B74-B115-A3257B19799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311802-75E0-40C5-ACC1-9A26E186C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C9B8-E5B7-4B74-B115-A3257B19799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1802-75E0-40C5-ACC1-9A26E186C6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C9B8-E5B7-4B74-B115-A3257B19799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1802-75E0-40C5-ACC1-9A26E186C6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C7C9B8-E5B7-4B74-B115-A3257B19799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311802-75E0-40C5-ACC1-9A26E186C6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C9B8-E5B7-4B74-B115-A3257B19799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1802-75E0-40C5-ACC1-9A26E186C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C7C9B8-E5B7-4B74-B115-A3257B19799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311802-75E0-40C5-ACC1-9A26E186C6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C7C9B8-E5B7-4B74-B115-A3257B19799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311802-75E0-40C5-ACC1-9A26E186C6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C7C9B8-E5B7-4B74-B115-A3257B19799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311802-75E0-40C5-ACC1-9A26E186C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8%D1%8D%D1%82%D0%BB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340768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Удивительное число Пи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Санникова Елена Германовна, учитель математики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Фанаты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Гордый Рим трубил победу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 твердыней Сиракуз;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трудами Архимеда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Много больше я горжусь.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Надо нынче нам заняться,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Оказать старинке честь,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Чтобы нам не ошибаться,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 окружность верно счесть,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Надо только постараться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запомнить все как есть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Три — четырнадцать —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пятнадцать — девяносто два 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шесть!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С.Бобров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051.radikal.ru/0903/7b/c5e35cbfb8ab.jpg"/>
          <p:cNvPicPr>
            <a:picLocks noChangeAspect="1" noChangeArrowheads="1"/>
          </p:cNvPicPr>
          <p:nvPr/>
        </p:nvPicPr>
        <p:blipFill>
          <a:blip r:embed="rId2" cstate="print"/>
          <a:srcRect l="5889" r="5889"/>
          <a:stretch>
            <a:fillRect/>
          </a:stretch>
        </p:blipFill>
        <p:spPr bwMode="auto">
          <a:xfrm rot="420000">
            <a:off x="4341330" y="2380550"/>
            <a:ext cx="4110615" cy="350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432071">
            <a:off x="4237288" y="1212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Памятник числу «пи» на ступенях перед зданием Музея искусств в </a:t>
            </a:r>
            <a:r>
              <a:rPr lang="ru-RU" dirty="0" smtClean="0">
                <a:hlinkClick r:id="rId3" action="ppaction://hlinkfile" tooltip="Сиэтл"/>
              </a:rPr>
              <a:t>Сиэтле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Уфологи</a:t>
            </a:r>
            <a:endParaRPr lang="ru-RU" sz="4000" b="1" dirty="0"/>
          </a:p>
        </p:txBody>
      </p:sp>
      <p:pic>
        <p:nvPicPr>
          <p:cNvPr id="4" name="Picture 2" descr="Международный день числа &quot;Пи&quot;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665" r="5665"/>
          <a:stretch>
            <a:fillRect/>
          </a:stretch>
        </p:blipFill>
        <p:spPr bwMode="auto">
          <a:xfrm rot="420000">
            <a:off x="1505230" y="1751012"/>
            <a:ext cx="537154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1800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Гипотеза:</a:t>
            </a:r>
            <a:br>
              <a:rPr lang="ru-RU" sz="3600" dirty="0" smtClean="0"/>
            </a:br>
            <a:r>
              <a:rPr lang="ru-RU" sz="4000" i="1" dirty="0" smtClean="0">
                <a:latin typeface="Impact" pitchFamily="34" charset="0"/>
              </a:rPr>
              <a:t>Проворно, трудолюбиво и загадочно  ли число </a:t>
            </a:r>
            <a:r>
              <a:rPr lang="el-GR" sz="4000" i="1" dirty="0" smtClean="0">
                <a:latin typeface="Impact" pitchFamily="34" charset="0"/>
              </a:rPr>
              <a:t>π</a:t>
            </a:r>
            <a:r>
              <a:rPr lang="ru-RU" sz="4000" i="1" dirty="0" smtClean="0">
                <a:latin typeface="Impact" pitchFamily="34" charset="0"/>
              </a:rPr>
              <a:t>?</a:t>
            </a:r>
            <a:endParaRPr lang="ru-RU" sz="4000" i="1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84168" y="4581128"/>
            <a:ext cx="1840632" cy="1892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Рисунок 2" descr="G:\Ксюша\220px-Pi_monumen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95006"/>
            <a:ext cx="5472608" cy="415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А знаете ли вы….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789040"/>
            <a:ext cx="6923112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>
                <a:latin typeface="Comic Sans MS" pitchFamily="66" charset="0"/>
              </a:rPr>
              <a:t>КАК ЗВУЧИТ ЧИСЛО ПИ?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4" name="Picture 3" descr="pi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12160" y="548680"/>
            <a:ext cx="2601932" cy="297255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Лобачевский Н.И.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5000" dirty="0" smtClean="0"/>
              <a:t>«Все в природе подлежит   измерению, </a:t>
            </a:r>
          </a:p>
          <a:p>
            <a:r>
              <a:rPr lang="ru-RU" sz="5000" dirty="0" smtClean="0"/>
              <a:t>все может быть 						посчитано»</a:t>
            </a:r>
            <a:endParaRPr lang="ru-RU" sz="5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/>
              <a:t>О каком числе идет речь?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Оно было известно еще 2000 лет до н.э.</a:t>
            </a:r>
          </a:p>
          <a:p>
            <a:r>
              <a:rPr lang="ru-RU" sz="2800" dirty="0" smtClean="0"/>
              <a:t>О нем написаны стихи</a:t>
            </a:r>
          </a:p>
          <a:p>
            <a:r>
              <a:rPr lang="ru-RU" sz="2800" dirty="0" smtClean="0"/>
              <a:t>Его применяет строитель , портной и астронавт</a:t>
            </a:r>
          </a:p>
          <a:p>
            <a:r>
              <a:rPr lang="ru-RU" sz="2800" dirty="0" smtClean="0"/>
              <a:t>Обычно, называют его 3 цифры, но сегодня известно более 30 млн. его цифр</a:t>
            </a:r>
          </a:p>
          <a:p>
            <a:r>
              <a:rPr lang="ru-RU" sz="2800" dirty="0" smtClean="0"/>
              <a:t>Его можно представить как обыкновенной дробью, так и десятичной.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5085184"/>
            <a:ext cx="2386608" cy="1143000"/>
          </a:xfrm>
        </p:spPr>
        <p:txBody>
          <a:bodyPr/>
          <a:lstStyle/>
          <a:p>
            <a:r>
              <a:rPr lang="ru-RU" dirty="0" err="1" smtClean="0"/>
              <a:t>Кымпан</a:t>
            </a:r>
            <a:r>
              <a:rPr lang="ru-RU" dirty="0" smtClean="0"/>
              <a:t> Ф.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3928" y="548680"/>
            <a:ext cx="4752528" cy="48245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200" dirty="0" smtClean="0"/>
              <a:t>Куда бы мы не обратили свой взор, </a:t>
            </a:r>
          </a:p>
          <a:p>
            <a:pPr algn="ctr">
              <a:buNone/>
            </a:pPr>
            <a:r>
              <a:rPr lang="ru-RU" sz="3200" dirty="0" smtClean="0"/>
              <a:t>мы видим проворное и </a:t>
            </a:r>
          </a:p>
          <a:p>
            <a:pPr algn="ctr">
              <a:buNone/>
            </a:pPr>
            <a:r>
              <a:rPr lang="ru-RU" sz="3200" dirty="0" smtClean="0"/>
              <a:t>трудолюбивое число </a:t>
            </a:r>
            <a:r>
              <a:rPr lang="el-GR" sz="3200" dirty="0" smtClean="0"/>
              <a:t>π</a:t>
            </a:r>
            <a:r>
              <a:rPr lang="ru-RU" sz="3200" dirty="0" smtClean="0"/>
              <a:t>: оно </a:t>
            </a:r>
          </a:p>
          <a:p>
            <a:pPr algn="ctr">
              <a:buNone/>
            </a:pPr>
            <a:r>
              <a:rPr lang="ru-RU" sz="3200" dirty="0" smtClean="0"/>
              <a:t>заключено и в  самом простом </a:t>
            </a:r>
          </a:p>
          <a:p>
            <a:pPr algn="ctr">
              <a:buNone/>
            </a:pPr>
            <a:r>
              <a:rPr lang="ru-RU" sz="3200" dirty="0" smtClean="0"/>
              <a:t>колесике, и в самом сложной </a:t>
            </a:r>
          </a:p>
          <a:p>
            <a:pPr algn="ctr">
              <a:buNone/>
            </a:pPr>
            <a:r>
              <a:rPr lang="ru-RU" sz="3200" dirty="0" smtClean="0"/>
              <a:t>автоматической машине</a:t>
            </a:r>
            <a:endParaRPr lang="ru-RU" sz="3200" dirty="0"/>
          </a:p>
        </p:txBody>
      </p:sp>
      <p:pic>
        <p:nvPicPr>
          <p:cNvPr id="1026" name="Рисунок 1" descr="G:\Ксюша\20425064_1205585404_cow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84759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1800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Гипотеза:</a:t>
            </a:r>
            <a:br>
              <a:rPr lang="ru-RU" sz="3600" dirty="0" smtClean="0"/>
            </a:br>
            <a:r>
              <a:rPr lang="ru-RU" sz="4000" i="1" dirty="0" smtClean="0">
                <a:latin typeface="Impact" pitchFamily="34" charset="0"/>
              </a:rPr>
              <a:t>Проворное, трудолюбивое  и загадочно число </a:t>
            </a:r>
            <a:r>
              <a:rPr lang="el-GR" sz="4000" i="1" dirty="0" smtClean="0">
                <a:latin typeface="Impact" pitchFamily="34" charset="0"/>
              </a:rPr>
              <a:t>π</a:t>
            </a:r>
            <a:r>
              <a:rPr lang="ru-RU" sz="4000" i="1" dirty="0" smtClean="0">
                <a:latin typeface="Impact" pitchFamily="34" charset="0"/>
              </a:rPr>
              <a:t>.</a:t>
            </a:r>
            <a:endParaRPr lang="ru-RU" sz="4000" i="1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84168" y="4581128"/>
            <a:ext cx="1840632" cy="1892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Рисунок 2" descr="G:\Ксюша\220px-Pi_monumen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95006"/>
            <a:ext cx="5472608" cy="415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0f22938d2f03ce2b3737739bc96da91a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60648"/>
            <a:ext cx="3433186" cy="25823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2852936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Число </a:t>
            </a:r>
            <a:r>
              <a:rPr lang="ru-RU" sz="2000" b="1" dirty="0" err="1"/>
              <a:t>π </a:t>
            </a:r>
            <a:r>
              <a:rPr lang="ru-RU" sz="2000" b="1" dirty="0"/>
              <a:t>— математическая константа, выражающая отношение длины окружности к длине ее диаметра</a:t>
            </a:r>
            <a:r>
              <a:rPr lang="ru-RU" sz="2000" dirty="0" smtClean="0"/>
              <a:t>.</a:t>
            </a:r>
          </a:p>
          <a:p>
            <a:pPr lvl="0"/>
            <a:endParaRPr lang="ru-RU" sz="2000" dirty="0" smtClean="0"/>
          </a:p>
          <a:p>
            <a:r>
              <a:rPr lang="ru-RU" sz="2000" dirty="0" smtClean="0"/>
              <a:t>Если принять диаметр окружности за единицу, то длина окружности и есть число </a:t>
            </a:r>
            <a:r>
              <a:rPr lang="ru-RU" sz="2000" b="1" dirty="0" err="1" smtClean="0"/>
              <a:t>π</a:t>
            </a:r>
            <a:r>
              <a:rPr lang="ru-RU" sz="2000" dirty="0" smtClean="0"/>
              <a:t>. 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 </a:t>
            </a:r>
            <a:r>
              <a:rPr lang="ru-RU" sz="2000" dirty="0"/>
              <a:t>В цифровом выражении </a:t>
            </a:r>
            <a:r>
              <a:rPr lang="ru-RU" sz="2000" dirty="0" err="1"/>
              <a:t>π </a:t>
            </a:r>
            <a:r>
              <a:rPr lang="ru-RU" sz="2000" dirty="0"/>
              <a:t>начинается как 3,141592 и имеет бесконечную математическую продолжительность.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1538" y="476672"/>
            <a:ext cx="3212430" cy="7113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Определение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Работа в группах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Georgia" pitchFamily="18" charset="0"/>
              </a:rPr>
              <a:t>Математики</a:t>
            </a:r>
          </a:p>
          <a:p>
            <a:r>
              <a:rPr lang="ru-RU" sz="5400" dirty="0" smtClean="0">
                <a:latin typeface="Georgia" pitchFamily="18" charset="0"/>
              </a:rPr>
              <a:t>Историки</a:t>
            </a:r>
          </a:p>
          <a:p>
            <a:r>
              <a:rPr lang="ru-RU" sz="5400" dirty="0" smtClean="0">
                <a:latin typeface="Georgia" pitchFamily="18" charset="0"/>
              </a:rPr>
              <a:t>Уфологи</a:t>
            </a:r>
          </a:p>
          <a:p>
            <a:r>
              <a:rPr lang="ru-RU" sz="5400" dirty="0" smtClean="0">
                <a:latin typeface="Georgia" pitchFamily="18" charset="0"/>
              </a:rPr>
              <a:t>Фанаты</a:t>
            </a:r>
            <a:endParaRPr lang="ru-RU" sz="5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/>
              <a:t>Математики</a:t>
            </a:r>
            <a:endParaRPr lang="ru-RU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836712"/>
            <a:ext cx="8280920" cy="583264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С помощью компьютера было вычислено десятичных знаков: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1949 год — 2037 десятичных знаков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1958 год — 10000 десятичных знаков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1961 год — 100000 десятичных знаков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1973 год — 10000000 десятичных знаков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1986 год — 29360000 десятичных знаков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1987 год — 134217000 десятичных знаков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1989 год — 1011196691 десятичный знак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1991 год — 2260000000 десятичных знаков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1994 год — 4044000000 десятичных знаков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1995 год — 4294967286 десятичных знаков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1997 год — 51539600000 десятичных знаков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1999 год — 206 158 430 000 десятичных знаков.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5720" y="5214950"/>
            <a:ext cx="8424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 dirty="0">
                <a:latin typeface="Times New Roman" pitchFamily="18" charset="0"/>
              </a:rPr>
              <a:t>Суперкомпьютер в сентябре 1999 года работал 37 часов 21 минут 4 секунды, используя 865 Гбайт памяти для основной задачи, и  46 часов и 816 Гбайт для вспомогательной оптимизации вычислений. </a:t>
            </a:r>
          </a:p>
        </p:txBody>
      </p:sp>
      <p:pic>
        <p:nvPicPr>
          <p:cNvPr id="2050" name="Picture 2" descr="D:\Документы резерв\Оксана\Анимашки_Пк\2d68c77a0363f4914aac4562ba80b9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463" y="1881188"/>
            <a:ext cx="2333625" cy="157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Pj04004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468" y="1268760"/>
            <a:ext cx="8303557" cy="534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60648"/>
            <a:ext cx="4614866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История числа</a:t>
            </a:r>
            <a:r>
              <a:rPr lang="el-GR" sz="3600" b="1" dirty="0" smtClean="0"/>
              <a:t> π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7972452" cy="2136462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Проблеме  </a:t>
            </a:r>
            <a:r>
              <a:rPr lang="el-GR" b="1" dirty="0" smtClean="0"/>
              <a:t>π</a:t>
            </a:r>
            <a:r>
              <a:rPr lang="ru-RU" b="1" dirty="0" smtClean="0"/>
              <a:t> – 4000 лет. Исследователи древних пирамид установили, что частное, полученное от деления суммы двух сторон основания на высоту пирамиды, выражается числом 3,1416.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</TotalTime>
  <Words>343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Удивительное число Пи</vt:lpstr>
      <vt:lpstr>Лобачевский Н.И.</vt:lpstr>
      <vt:lpstr>О каком числе идет речь?</vt:lpstr>
      <vt:lpstr>Кымпан Ф.</vt:lpstr>
      <vt:lpstr>Гипотеза: Проворное, трудолюбивое  и загадочно число π.</vt:lpstr>
      <vt:lpstr>Слайд 6</vt:lpstr>
      <vt:lpstr>Работа в группах</vt:lpstr>
      <vt:lpstr>Математики</vt:lpstr>
      <vt:lpstr>История числа π</vt:lpstr>
      <vt:lpstr>Фанаты</vt:lpstr>
      <vt:lpstr>Уфологи</vt:lpstr>
      <vt:lpstr>Гипотеза: Проворно, трудолюбиво и загадочно  ли число π?</vt:lpstr>
      <vt:lpstr>А знаете ли вы….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Elena</dc:creator>
  <cp:lastModifiedBy>Elena</cp:lastModifiedBy>
  <cp:revision>9</cp:revision>
  <dcterms:created xsi:type="dcterms:W3CDTF">2013-02-20T09:28:20Z</dcterms:created>
  <dcterms:modified xsi:type="dcterms:W3CDTF">2014-01-07T12:28:34Z</dcterms:modified>
</cp:coreProperties>
</file>