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361AA-0394-45E6-AEA4-F75FD0D507F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6EAEF-07EF-480D-9E94-BCFC1A632C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EC9018C-1249-468C-8CEF-1840810D9B66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8B88FB-21A8-4C72-AA04-E524851E0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295753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Применение фотоэффекта в технике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032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Материалы к уроку физики в 11 классе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Автор: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Терехова Ю.Б., учитель физики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МБОУ СОШ № 25 г. Каменска-Уральского,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Кремниевый 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p-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-n</a:t>
            </a:r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фотодиод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:\РИСУНКИ\рис 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37776" y="530225"/>
            <a:ext cx="5914485" cy="418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880" cy="105156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Фототранзистор</a:t>
            </a:r>
            <a:endParaRPr lang="ru-RU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:\РИСУНКИ\рис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62772" y="530225"/>
            <a:ext cx="5864494" cy="418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Светодальномер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I:\РИСУНКИ\рис 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82000" y="530225"/>
            <a:ext cx="5826038" cy="418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14">
      <a:dk1>
        <a:srgbClr val="C00000"/>
      </a:dk1>
      <a:lt1>
        <a:srgbClr val="FFFF00"/>
      </a:lt1>
      <a:dk2>
        <a:srgbClr val="D7EDB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40</TotalTime>
  <Words>33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Применение фотоэффекта в технике (группа IV)</vt:lpstr>
      <vt:lpstr>Кремниевый p-i-n фотодиод</vt:lpstr>
      <vt:lpstr>Фототранзистор</vt:lpstr>
      <vt:lpstr>Светодальномер</vt:lpstr>
    </vt:vector>
  </TitlesOfParts>
  <Company>XATA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фотоэффекта в технике</dc:title>
  <dc:creator>FIZ</dc:creator>
  <cp:lastModifiedBy>FIZ</cp:lastModifiedBy>
  <cp:revision>6</cp:revision>
  <dcterms:created xsi:type="dcterms:W3CDTF">2013-12-12T15:45:17Z</dcterms:created>
  <dcterms:modified xsi:type="dcterms:W3CDTF">2014-01-12T16:57:08Z</dcterms:modified>
</cp:coreProperties>
</file>