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3" r:id="rId3"/>
    <p:sldId id="276" r:id="rId4"/>
    <p:sldId id="277" r:id="rId5"/>
    <p:sldId id="256" r:id="rId6"/>
    <p:sldId id="259" r:id="rId7"/>
    <p:sldId id="260" r:id="rId8"/>
    <p:sldId id="258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772816"/>
            <a:ext cx="6048672" cy="194421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928103"/>
            <a:ext cx="5760640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1595" y="2420888"/>
            <a:ext cx="5616624" cy="864096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</a:t>
            </a:r>
            <a:r>
              <a:rPr lang="ru-RU" sz="4800" dirty="0" smtClean="0"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«Монотипия»</a:t>
            </a:r>
            <a:endParaRPr lang="ru-RU" sz="4800" dirty="0">
              <a:effectLst>
                <a:glow rad="889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39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88" y="1916832"/>
            <a:ext cx="3400376" cy="453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968552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Способы создания  монотипии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309320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способ. Смешанная монотипия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90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968552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Примеры работ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39"/>
            <a:ext cx="7632848" cy="4694203"/>
          </a:xfrm>
        </p:spPr>
      </p:pic>
    </p:spTree>
    <p:extLst>
      <p:ext uri="{BB962C8B-B14F-4D97-AF65-F5344CB8AC3E}">
        <p14:creationId xmlns:p14="http://schemas.microsoft.com/office/powerpoint/2010/main" val="419651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769773" cy="3919165"/>
          </a:xfrm>
        </p:spPr>
      </p:pic>
    </p:spTree>
    <p:extLst>
      <p:ext uri="{BB962C8B-B14F-4D97-AF65-F5344CB8AC3E}">
        <p14:creationId xmlns:p14="http://schemas.microsoft.com/office/powerpoint/2010/main" val="334865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4864" r="-1527" b="6110"/>
          <a:stretch/>
        </p:blipFill>
        <p:spPr>
          <a:xfrm>
            <a:off x="1979711" y="1556792"/>
            <a:ext cx="5488103" cy="5040117"/>
          </a:xfrm>
        </p:spPr>
      </p:pic>
    </p:spTree>
    <p:extLst>
      <p:ext uri="{BB962C8B-B14F-4D97-AF65-F5344CB8AC3E}">
        <p14:creationId xmlns:p14="http://schemas.microsoft.com/office/powerpoint/2010/main" val="40386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3690" r="4295" b="4862"/>
          <a:stretch/>
        </p:blipFill>
        <p:spPr>
          <a:xfrm>
            <a:off x="1403648" y="1496119"/>
            <a:ext cx="6552728" cy="4970268"/>
          </a:xfrm>
        </p:spPr>
      </p:pic>
    </p:spTree>
    <p:extLst>
      <p:ext uri="{BB962C8B-B14F-4D97-AF65-F5344CB8AC3E}">
        <p14:creationId xmlns:p14="http://schemas.microsoft.com/office/powerpoint/2010/main" val="68883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4608512" cy="5885750"/>
          </a:xfrm>
        </p:spPr>
      </p:pic>
    </p:spTree>
    <p:extLst>
      <p:ext uri="{BB962C8B-B14F-4D97-AF65-F5344CB8AC3E}">
        <p14:creationId xmlns:p14="http://schemas.microsoft.com/office/powerpoint/2010/main" val="291988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5598" r="11283" b="7302"/>
          <a:stretch/>
        </p:blipFill>
        <p:spPr>
          <a:xfrm>
            <a:off x="827584" y="404664"/>
            <a:ext cx="3390435" cy="61611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r="5059" b="7291"/>
          <a:stretch/>
        </p:blipFill>
        <p:spPr>
          <a:xfrm>
            <a:off x="4644008" y="395504"/>
            <a:ext cx="3837191" cy="60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0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408712" cy="5081955"/>
          </a:xfrm>
        </p:spPr>
      </p:pic>
    </p:spTree>
    <p:extLst>
      <p:ext uri="{BB962C8B-B14F-4D97-AF65-F5344CB8AC3E}">
        <p14:creationId xmlns:p14="http://schemas.microsoft.com/office/powerpoint/2010/main" val="296886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264695" cy="5011756"/>
          </a:xfrm>
        </p:spPr>
      </p:pic>
    </p:spTree>
    <p:extLst>
      <p:ext uri="{BB962C8B-B14F-4D97-AF65-F5344CB8AC3E}">
        <p14:creationId xmlns:p14="http://schemas.microsoft.com/office/powerpoint/2010/main" val="123415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38197"/>
            <a:ext cx="7416824" cy="4573709"/>
          </a:xfrm>
        </p:spPr>
      </p:pic>
    </p:spTree>
    <p:extLst>
      <p:ext uri="{BB962C8B-B14F-4D97-AF65-F5344CB8AC3E}">
        <p14:creationId xmlns:p14="http://schemas.microsoft.com/office/powerpoint/2010/main" val="183423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8229600" cy="407517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Монотипия</a:t>
            </a:r>
            <a:r>
              <a:rPr lang="ru-RU" sz="3600" dirty="0"/>
              <a:t> — уникальная нетиражная техника, сочетающая в себе качества эстампа и </a:t>
            </a:r>
            <a:r>
              <a:rPr lang="ru-RU" sz="3600" dirty="0" smtClean="0"/>
              <a:t>живописи.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В современной художественной жизни монотипия относится к графической технике.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7137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" r="1252" b="4766"/>
          <a:stretch/>
        </p:blipFill>
        <p:spPr>
          <a:xfrm>
            <a:off x="323528" y="1691700"/>
            <a:ext cx="3555298" cy="458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91700"/>
            <a:ext cx="4708922" cy="458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18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048672" cy="4973353"/>
          </a:xfrm>
        </p:spPr>
      </p:pic>
    </p:spTree>
    <p:extLst>
      <p:ext uri="{BB962C8B-B14F-4D97-AF65-F5344CB8AC3E}">
        <p14:creationId xmlns:p14="http://schemas.microsoft.com/office/powerpoint/2010/main" val="305599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"/>
          <a:stretch/>
        </p:blipFill>
        <p:spPr>
          <a:xfrm>
            <a:off x="539552" y="764704"/>
            <a:ext cx="4248472" cy="57601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98984"/>
            <a:ext cx="32644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9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/>
          <a:stretch/>
        </p:blipFill>
        <p:spPr>
          <a:xfrm>
            <a:off x="2699792" y="836712"/>
            <a:ext cx="4104456" cy="5560859"/>
          </a:xfrm>
        </p:spPr>
      </p:pic>
    </p:spTree>
    <p:extLst>
      <p:ext uri="{BB962C8B-B14F-4D97-AF65-F5344CB8AC3E}">
        <p14:creationId xmlns:p14="http://schemas.microsoft.com/office/powerpoint/2010/main" val="17877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485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600" dirty="0"/>
              <a:t>1. Выбор темы, цветовой гаммы (в зависимости от эмоциональной окрашенности пейзажного мотива)</a:t>
            </a:r>
          </a:p>
          <a:p>
            <a:pPr algn="l"/>
            <a:r>
              <a:rPr lang="ru-RU" sz="2600" dirty="0"/>
              <a:t>2. Нанести масляные краски на газету (для удаления лишнего масла), затем на </a:t>
            </a:r>
            <a:r>
              <a:rPr lang="ru-RU" sz="2600" dirty="0" smtClean="0"/>
              <a:t>оргстекло. Можно </a:t>
            </a:r>
            <a:r>
              <a:rPr lang="ru-RU" sz="2600" dirty="0"/>
              <a:t>подправить рисунок на стекле, используя шпатель, ватные </a:t>
            </a:r>
            <a:r>
              <a:rPr lang="ru-RU" sz="2600" dirty="0" smtClean="0"/>
              <a:t>палочки и т.д.</a:t>
            </a:r>
            <a:endParaRPr lang="ru-RU" sz="2600" dirty="0"/>
          </a:p>
          <a:p>
            <a:pPr algn="l"/>
            <a:r>
              <a:rPr lang="ru-RU" sz="2600" dirty="0"/>
              <a:t>3. Увлажнить бумагу.</a:t>
            </a:r>
          </a:p>
          <a:p>
            <a:pPr algn="l"/>
            <a:r>
              <a:rPr lang="ru-RU" sz="2600" dirty="0"/>
              <a:t>4. Наложить бумагу на стекло</a:t>
            </a:r>
          </a:p>
          <a:p>
            <a:pPr algn="l"/>
            <a:r>
              <a:rPr lang="ru-RU" sz="2600" dirty="0"/>
              <a:t>5. Снять оттиск</a:t>
            </a:r>
          </a:p>
          <a:p>
            <a:pPr algn="l"/>
            <a:r>
              <a:rPr lang="ru-RU" sz="2600" dirty="0"/>
              <a:t>6. Поправить кистью, шпателем.</a:t>
            </a:r>
          </a:p>
          <a:p>
            <a:pPr algn="l"/>
            <a:r>
              <a:rPr lang="ru-RU" sz="2600" dirty="0"/>
              <a:t>7. </a:t>
            </a:r>
            <a:r>
              <a:rPr lang="ru-RU" sz="2600" dirty="0" smtClean="0"/>
              <a:t>Доработать полученный оттиск, уточнив детали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инструктаж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6207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44983" y="5805264"/>
            <a:ext cx="8291264" cy="904120"/>
          </a:xfrm>
        </p:spPr>
        <p:txBody>
          <a:bodyPr/>
          <a:lstStyle/>
          <a:p>
            <a:r>
              <a:rPr lang="ru-RU" dirty="0" smtClean="0"/>
              <a:t>Примеры работ в технике «монотипия» взяты из сети Интернет.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5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3456384" cy="4757175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96344" y="692696"/>
            <a:ext cx="4968552" cy="108012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endParaRPr lang="ru-RU" sz="3200" dirty="0" smtClean="0"/>
          </a:p>
          <a:p>
            <a:r>
              <a:rPr lang="ru-RU" sz="4000" dirty="0" smtClean="0"/>
              <a:t>Эдгар </a:t>
            </a:r>
            <a:r>
              <a:rPr lang="ru-RU" sz="4000" dirty="0"/>
              <a:t>Дега «Концерт в кафе «</a:t>
            </a:r>
            <a:r>
              <a:rPr lang="ru-RU" sz="4000" dirty="0" err="1"/>
              <a:t>Амбассадор</a:t>
            </a:r>
            <a:r>
              <a:rPr lang="ru-RU" sz="4000" dirty="0"/>
              <a:t>»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7736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2" y="1916832"/>
            <a:ext cx="6653652" cy="468417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96344" y="692696"/>
            <a:ext cx="4968552" cy="108012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endParaRPr lang="ru-RU" sz="3200" dirty="0" smtClean="0"/>
          </a:p>
          <a:p>
            <a:r>
              <a:rPr lang="ru-RU" sz="3200" dirty="0"/>
              <a:t>Е. С. Кругликова «Танго в Луна-парке»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6714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3"/>
          <a:stretch/>
        </p:blipFill>
        <p:spPr>
          <a:xfrm>
            <a:off x="2987825" y="1955623"/>
            <a:ext cx="3528392" cy="4353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968552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Способы создания  монотипии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30932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способ. Фрактальная монотипия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45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968552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Способы создания  монотипии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30932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способ. Офорт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98" y="2020887"/>
            <a:ext cx="3296902" cy="4488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74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3287257" cy="407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968552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Способы создания  монотипии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30932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способ. Отпечаток с холста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50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875026" cy="449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968552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Способы создания  монотипии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30932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способ. Отпечаток с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процарапкой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74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5"/>
          <a:stretch/>
        </p:blipFill>
        <p:spPr>
          <a:xfrm>
            <a:off x="1855258" y="2020888"/>
            <a:ext cx="5806059" cy="41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968552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Способы создания  монотипии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309320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Отпечаток с красочного слоя на воде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54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Другая 1">
      <a:dk1>
        <a:srgbClr val="31334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128</TotalTime>
  <Words>166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BlackTie</vt:lpstr>
      <vt:lpstr>техника «Монотипия»</vt:lpstr>
      <vt:lpstr>Презентация PowerPoint</vt:lpstr>
      <vt:lpstr>Презентация PowerPoint</vt:lpstr>
      <vt:lpstr>Презентация PowerPoint</vt:lpstr>
      <vt:lpstr>Способы создания  монотипии</vt:lpstr>
      <vt:lpstr>Способы создания  монотипии</vt:lpstr>
      <vt:lpstr>Способы создания  монотипии</vt:lpstr>
      <vt:lpstr>Способы создания  монотипии</vt:lpstr>
      <vt:lpstr>Способы создания  монотипии</vt:lpstr>
      <vt:lpstr>Способы создания  монотипии</vt:lpstr>
      <vt:lpstr>Примеры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инструктаж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«Монотипия»</dc:title>
  <dc:creator>Андрей</dc:creator>
  <cp:lastModifiedBy>Андрей</cp:lastModifiedBy>
  <cp:revision>11</cp:revision>
  <dcterms:created xsi:type="dcterms:W3CDTF">2014-01-23T18:05:17Z</dcterms:created>
  <dcterms:modified xsi:type="dcterms:W3CDTF">2014-01-24T18:06:41Z</dcterms:modified>
</cp:coreProperties>
</file>