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0" r:id="rId6"/>
    <p:sldId id="285" r:id="rId7"/>
    <p:sldId id="269" r:id="rId8"/>
    <p:sldId id="270" r:id="rId9"/>
    <p:sldId id="271" r:id="rId10"/>
    <p:sldId id="275" r:id="rId11"/>
    <p:sldId id="272" r:id="rId12"/>
    <p:sldId id="273" r:id="rId13"/>
    <p:sldId id="265" r:id="rId14"/>
    <p:sldId id="266" r:id="rId15"/>
    <p:sldId id="286" r:id="rId16"/>
    <p:sldId id="287" r:id="rId17"/>
    <p:sldId id="289" r:id="rId18"/>
    <p:sldId id="283" r:id="rId19"/>
    <p:sldId id="284" r:id="rId20"/>
    <p:sldId id="291" r:id="rId21"/>
    <p:sldId id="292" r:id="rId22"/>
    <p:sldId id="290" r:id="rId23"/>
    <p:sldId id="293" r:id="rId24"/>
    <p:sldId id="294" r:id="rId25"/>
    <p:sldId id="280" r:id="rId26"/>
    <p:sldId id="278" r:id="rId27"/>
    <p:sldId id="295" r:id="rId28"/>
    <p:sldId id="296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EDA4942-842C-4BCA-9AA0-6B6145B5DB8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8953E9-C4F3-450D-9E38-8A99D2C77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rusarchives.ru/pik/events/phliner/1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mitrylesnoy.com/upload/People/.thumbs/f68e2fef7776bc930456d701dafa4bf1_0_500_0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oz.by/data/img/10/149/675/cover/Svidetel-istorii-romani-povesti-Mihail-Osorgin_10149675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chtivo.ru/getpic3d/16775388/350/20291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ookz.ru/pics/1000096385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izsunduka.ru/cat01/images/IS4ce119b4a9c70.jpg" TargetMode="External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1%82%D0%B8%D1%80%D0%B0" TargetMode="External"/><Relationship Id="rId2" Type="http://schemas.openxmlformats.org/officeDocument/2006/relationships/hyperlink" Target="http://ru.wikipedia.org/wiki/%D0%98%D1%82%D0%B0%D0%BB%D1%8C%D1%8F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6%D0%B0%D0%BD%D1%8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46684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Внеклассное чтение.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285992"/>
            <a:ext cx="5218086" cy="24288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Рассказ М.Осоргина «Террорист».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/>
          </p:cNvSpPr>
          <p:nvPr>
            <p:ph type="body" sz="half" idx="2"/>
          </p:nvPr>
        </p:nvSpPr>
        <p:spPr>
          <a:xfrm>
            <a:off x="4932363" y="714357"/>
            <a:ext cx="2997223" cy="5000659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После революции в 1922 году вместе с другими неугодными советской власти представителями интеллигенции был «вывезен» из страны на «философском пароходе».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        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  <p:pic>
        <p:nvPicPr>
          <p:cNvPr id="20488" name="Picture 8" descr="Картинка 1 из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1428736"/>
            <a:ext cx="407196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714357"/>
            <a:ext cx="3520440" cy="271464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Самый известный роман писателя был издан в1928 году.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осоргин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3357586" cy="541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соргин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3429024" cy="47863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142985"/>
            <a:ext cx="3822216" cy="478634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Умер Михаил Андреевич Осоргин 27 ноября 1942г. в Шабри. Там и похоронен.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251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mtClean="0"/>
          </a:p>
        </p:txBody>
      </p:sp>
      <p:sp>
        <p:nvSpPr>
          <p:cNvPr id="22534" name="Rectangle 6"/>
          <p:cNvSpPr>
            <a:spLocks noGrp="1"/>
          </p:cNvSpPr>
          <p:nvPr>
            <p:ph type="body" sz="half" idx="2"/>
          </p:nvPr>
        </p:nvSpPr>
        <p:spPr>
          <a:xfrm>
            <a:off x="3857620" y="642918"/>
            <a:ext cx="4214842" cy="571504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  Участь Осоргина так похожа на участь многих писателей начала ХХ века: нашёл последний приют вдали от Родины. Но до конца дней своих сохранил нежную любовь к ней. </a:t>
            </a:r>
            <a:r>
              <a:rPr lang="ru-RU" dirty="0" smtClean="0">
                <a:solidFill>
                  <a:schemeClr val="bg1"/>
                </a:solidFill>
              </a:rPr>
              <a:t>«Моё счастье не в том, чтобы я, чтобы мы увидели Россию возрождённой и свободной, - </a:t>
            </a:r>
            <a:r>
              <a:rPr lang="ru-RU" dirty="0" smtClean="0"/>
              <a:t>писал он</a:t>
            </a:r>
            <a:r>
              <a:rPr lang="ru-RU" dirty="0" smtClean="0">
                <a:solidFill>
                  <a:schemeClr val="bg1"/>
                </a:solidFill>
              </a:rPr>
              <a:t>, -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 в том, чтобы таково было его будущее».</a:t>
            </a:r>
          </a:p>
        </p:txBody>
      </p:sp>
      <p:pic>
        <p:nvPicPr>
          <p:cNvPr id="22536" name="Picture 8" descr="Картинка 38 из 19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484313"/>
            <a:ext cx="3471857" cy="465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14"/>
          <p:cNvSpPr>
            <a:spLocks noGrp="1"/>
          </p:cNvSpPr>
          <p:nvPr>
            <p:ph type="title"/>
          </p:nvPr>
        </p:nvSpPr>
        <p:spPr>
          <a:xfrm>
            <a:off x="3419475" y="285729"/>
            <a:ext cx="3683000" cy="21352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«Возвращение» писателя на родину началось в 90-е годы.</a:t>
            </a:r>
          </a:p>
        </p:txBody>
      </p:sp>
      <p:pic>
        <p:nvPicPr>
          <p:cNvPr id="15365" name="Picture 5" descr="Картинка 167 из 1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2500330" cy="2905146"/>
          </a:xfrm>
          <a:prstGeom prst="rect">
            <a:avLst/>
          </a:prstGeom>
          <a:noFill/>
        </p:spPr>
      </p:pic>
      <p:pic>
        <p:nvPicPr>
          <p:cNvPr id="15369" name="Picture 9" descr="Картинка 136 из 1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000372"/>
            <a:ext cx="2643206" cy="2525716"/>
          </a:xfrm>
          <a:prstGeom prst="rect">
            <a:avLst/>
          </a:prstGeom>
          <a:noFill/>
        </p:spPr>
      </p:pic>
      <p:pic>
        <p:nvPicPr>
          <p:cNvPr id="15371" name="Picture 11" descr="Картинка 91 из 19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3500438"/>
            <a:ext cx="1785949" cy="3028950"/>
          </a:xfrm>
          <a:prstGeom prst="rect">
            <a:avLst/>
          </a:prstGeom>
          <a:noFill/>
        </p:spPr>
      </p:pic>
      <p:pic>
        <p:nvPicPr>
          <p:cNvPr id="15373" name="Picture 13" descr="Картинка 14 из 197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7050" y="2571745"/>
            <a:ext cx="2078038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Вопросы  для  обдумывания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1. Что роднит М.Осоргина с некоторыми из русских писателей второй половины  19 века?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2. Как поможет нам знакомство с биографией писателя понять рассказ?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Какие предварительные выводы о рассказе, узнав биографию Осоргина, мы можем сделать?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Кок - взбитая или завитая торчащая прядь надо лбом.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элви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357430"/>
            <a:ext cx="2571768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858180" cy="1251572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Браунинг</a:t>
            </a:r>
            <a:r>
              <a:rPr lang="ru-RU" dirty="0" smtClean="0"/>
              <a:t>          </a:t>
            </a:r>
            <a:r>
              <a:rPr lang="ru-RU" dirty="0" smtClean="0">
                <a:solidFill>
                  <a:schemeClr val="bg1"/>
                </a:solidFill>
              </a:rPr>
              <a:t>револьвер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         «Бульдожка»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браунинг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2357454" cy="2786082"/>
          </a:xfrm>
        </p:spPr>
      </p:pic>
      <p:pic>
        <p:nvPicPr>
          <p:cNvPr id="8" name="Содержимое 7" descr="бульдожка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785926"/>
            <a:ext cx="1734923" cy="2071702"/>
          </a:xfrm>
        </p:spPr>
      </p:pic>
      <p:pic>
        <p:nvPicPr>
          <p:cNvPr id="9" name="Рисунок 8" descr="бульдож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286256"/>
            <a:ext cx="2428892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Название рассказа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Баянист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Гитарист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Журналист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Машинист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Таксист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Танкист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Фигурист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Флейтист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Юморист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 чём заставляют задуматься эти факты?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392909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1881году убит царь Александр II.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1911 году убит председатель Совета министров П.А. Столыпин.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период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1902-1907 гг.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террористами в России были осуществлены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около 5,5 тысяч террористических актов.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Жертвами их стали министры, депутаты Государственной Думы, жандармы, полицейские и прокурорские работники.</a:t>
            </a:r>
          </a:p>
          <a:p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день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1907 г. в среднем совершалось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политических убийств.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071546"/>
            <a:ext cx="4036530" cy="52864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2000 году в мире было совершено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423 террористических акта,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405 человек погибли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 791 получили ранение!</a:t>
            </a:r>
          </a:p>
          <a:p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2000 по2010 годы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совершено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6500 актов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международного терроризма, от которых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погибли 5 тысяч человек, пострадали более 11 тысяч человек!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 урока: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329510" cy="453422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обсудить прочитанный рассказ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проанализировать его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познакомиться с новым писателем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обнаружить, есть ли какая-то связь между романом Ф.М.Достоевского  «Преступление и наказание» и рассказом «Террорист»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сопоставить главного героя рассказа М.А. Осоргина с Родионом Раскольниковым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Ирония наряду с сатирой, юмором, сарказмом –одно из проявлений   комического.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Комическое </a:t>
            </a:r>
            <a:r>
              <a:rPr lang="ru-RU" b="1" dirty="0" smtClean="0">
                <a:solidFill>
                  <a:schemeClr val="bg1"/>
                </a:solidFill>
              </a:rPr>
              <a:t>проявляет себя там, где наблюдается несоответствие социального явления, деятельности и поведения людей утверждаемому ими же самими идеалу или идеалу, утверждаемому автором.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Комическое</a:t>
            </a:r>
            <a:r>
              <a:rPr lang="ru-RU" b="1" dirty="0" smtClean="0">
                <a:solidFill>
                  <a:schemeClr val="bg1"/>
                </a:solidFill>
              </a:rPr>
              <a:t> может проявляться по-разному: в несоответствии  содержания и формы, цели и средств, действия и обстоятельств, реальной сущности человека и его мнения о себе.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7858180" cy="5786478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Ирония</a:t>
            </a:r>
            <a:r>
              <a:rPr lang="ru-RU" b="1" dirty="0" smtClean="0">
                <a:solidFill>
                  <a:schemeClr val="bg1"/>
                </a:solidFill>
              </a:rPr>
              <a:t>(греч. </a:t>
            </a:r>
            <a:r>
              <a:rPr lang="ru-RU" b="1" i="1" dirty="0" smtClean="0">
                <a:solidFill>
                  <a:schemeClr val="bg1"/>
                </a:solidFill>
              </a:rPr>
              <a:t>притворство</a:t>
            </a:r>
            <a:r>
              <a:rPr lang="ru-RU" b="1" dirty="0" smtClean="0">
                <a:solidFill>
                  <a:schemeClr val="bg1"/>
                </a:solidFill>
              </a:rPr>
              <a:t>)- троп, в котором истинный смысл скрыт или противоречит(противопоставляется )смыслу явному.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Ирония</a:t>
            </a:r>
            <a:r>
              <a:rPr lang="ru-RU" b="1" dirty="0" smtClean="0">
                <a:solidFill>
                  <a:schemeClr val="bg1"/>
                </a:solidFill>
              </a:rPr>
              <a:t> создаёт ощущение, что предмет обсуждения является не таким, как кажется.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 определению Аристотеля, ирония есть «высказывание, содержащее насмешку над тем, кто так действительно думает».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Притворное изображение отрицательного явления в положительном виде имеет </a:t>
            </a:r>
            <a:r>
              <a:rPr lang="ru-RU" b="1" u="sng" dirty="0" smtClean="0">
                <a:solidFill>
                  <a:schemeClr val="bg1"/>
                </a:solidFill>
              </a:rPr>
              <a:t>цель</a:t>
            </a:r>
            <a:r>
              <a:rPr lang="ru-RU" b="1" dirty="0" smtClean="0">
                <a:solidFill>
                  <a:schemeClr val="bg1"/>
                </a:solidFill>
              </a:rPr>
              <a:t> путём доведения до абсурда самой возможности положительной оценки </a:t>
            </a:r>
            <a:r>
              <a:rPr lang="ru-RU" b="1" u="sng" dirty="0" smtClean="0">
                <a:solidFill>
                  <a:schemeClr val="bg1"/>
                </a:solidFill>
              </a:rPr>
              <a:t>осмеять</a:t>
            </a:r>
            <a:r>
              <a:rPr lang="ru-RU" b="1" dirty="0" smtClean="0">
                <a:solidFill>
                  <a:schemeClr val="bg1"/>
                </a:solidFill>
              </a:rPr>
              <a:t> и </a:t>
            </a:r>
            <a:r>
              <a:rPr lang="ru-RU" b="1" u="sng" dirty="0" smtClean="0">
                <a:solidFill>
                  <a:schemeClr val="bg1"/>
                </a:solidFill>
              </a:rPr>
              <a:t>дискредитировать</a:t>
            </a:r>
            <a:r>
              <a:rPr lang="ru-RU" b="1" dirty="0" smtClean="0">
                <a:solidFill>
                  <a:schemeClr val="bg1"/>
                </a:solidFill>
              </a:rPr>
              <a:t> данное явление.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7858180" cy="4714908"/>
          </a:xfrm>
        </p:spPr>
        <p:txBody>
          <a:bodyPr>
            <a:normAutofit fontScale="40000" lnSpcReduction="20000"/>
          </a:bodyPr>
          <a:lstStyle/>
          <a:p>
            <a:pPr lvl="1"/>
            <a:r>
              <a:rPr lang="ru-RU" sz="6300" b="1" dirty="0" smtClean="0">
                <a:solidFill>
                  <a:schemeClr val="bg1"/>
                </a:solidFill>
              </a:rPr>
              <a:t>Карикатура</a:t>
            </a:r>
            <a:r>
              <a:rPr lang="ru-RU" sz="6300" dirty="0" smtClean="0">
                <a:solidFill>
                  <a:schemeClr val="bg1"/>
                </a:solidFill>
              </a:rPr>
              <a:t> (</a:t>
            </a:r>
            <a:r>
              <a:rPr lang="ru-RU" sz="6300" dirty="0" err="1" smtClean="0">
                <a:solidFill>
                  <a:schemeClr val="bg1"/>
                </a:solidFill>
                <a:hlinkClick r:id="rId2" tooltip="Итальянский язык"/>
              </a:rPr>
              <a:t>итал</a:t>
            </a:r>
            <a:r>
              <a:rPr lang="ru-RU" sz="6300" dirty="0" smtClean="0">
                <a:solidFill>
                  <a:schemeClr val="bg1"/>
                </a:solidFill>
                <a:hlinkClick r:id="rId2" tooltip="Итальянский язык"/>
              </a:rPr>
              <a:t>.</a:t>
            </a:r>
            <a:r>
              <a:rPr lang="ru-RU" sz="6300" dirty="0" smtClean="0">
                <a:solidFill>
                  <a:schemeClr val="bg1"/>
                </a:solidFill>
              </a:rPr>
              <a:t> </a:t>
            </a:r>
            <a:r>
              <a:rPr lang="it-IT" sz="6300" i="1" dirty="0" smtClean="0">
                <a:solidFill>
                  <a:schemeClr val="bg1"/>
                </a:solidFill>
              </a:rPr>
              <a:t>caricatura</a:t>
            </a:r>
            <a:r>
              <a:rPr lang="ru-RU" sz="6300" dirty="0" smtClean="0">
                <a:solidFill>
                  <a:schemeClr val="bg1"/>
                </a:solidFill>
              </a:rPr>
              <a:t>, от </a:t>
            </a:r>
            <a:r>
              <a:rPr lang="ru-RU" sz="6300" dirty="0" err="1" smtClean="0">
                <a:solidFill>
                  <a:schemeClr val="bg1"/>
                </a:solidFill>
              </a:rPr>
              <a:t>caricare</a:t>
            </a:r>
            <a:r>
              <a:rPr lang="ru-RU" sz="6300" dirty="0" smtClean="0">
                <a:solidFill>
                  <a:schemeClr val="bg1"/>
                </a:solidFill>
              </a:rPr>
              <a:t> — нагружать, преувеличивать).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1.</a:t>
            </a:r>
            <a:r>
              <a:rPr lang="ru-RU" sz="6600" dirty="0" smtClean="0">
                <a:solidFill>
                  <a:schemeClr val="bg1"/>
                </a:solidFill>
                <a:hlinkClick r:id="rId3" tooltip="Сатира"/>
              </a:rPr>
              <a:t>Сатирическое</a:t>
            </a:r>
            <a:r>
              <a:rPr lang="ru-RU" sz="6600" dirty="0" smtClean="0">
                <a:solidFill>
                  <a:schemeClr val="bg1"/>
                </a:solidFill>
              </a:rPr>
              <a:t> или юмористическое изображение, в котором комический эффект создаётся преувеличением и заострением характерных черт, неожиданными сопоставлениями и уподоблениями.</a:t>
            </a:r>
          </a:p>
          <a:p>
            <a:r>
              <a:rPr lang="ru-RU" sz="6600" dirty="0" smtClean="0">
                <a:solidFill>
                  <a:schemeClr val="bg1"/>
                </a:solidFill>
              </a:rPr>
              <a:t>2.</a:t>
            </a:r>
            <a:r>
              <a:rPr lang="ru-RU" sz="6600" dirty="0" smtClean="0">
                <a:solidFill>
                  <a:schemeClr val="bg1"/>
                </a:solidFill>
                <a:hlinkClick r:id="rId4" tooltip="Жанр"/>
              </a:rPr>
              <a:t>Жанр</a:t>
            </a:r>
            <a:r>
              <a:rPr lang="ru-RU" sz="6600" dirty="0" smtClean="0">
                <a:solidFill>
                  <a:schemeClr val="bg1"/>
                </a:solidFill>
              </a:rPr>
              <a:t> изобразительного искусства (обычно графики, но необязательно), являющийся основной формой изобразительной сатиры, в сатирической или юмористической форме изображает какие-либо социальные, общественно-политические, бытовые явления, реальные лица или характерные типы людей.</a:t>
            </a:r>
          </a:p>
          <a:p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Олег Дорохов.«Наказание».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топ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450" y="1428736"/>
            <a:ext cx="4762500" cy="4795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72386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Александр </a:t>
            </a:r>
            <a:r>
              <a:rPr lang="ru-RU" dirty="0" err="1" smtClean="0">
                <a:solidFill>
                  <a:schemeClr val="bg1"/>
                </a:solidFill>
              </a:rPr>
              <a:t>санин</a:t>
            </a:r>
            <a:r>
              <a:rPr lang="ru-RU" dirty="0" smtClean="0">
                <a:solidFill>
                  <a:schemeClr val="bg1"/>
                </a:solidFill>
              </a:rPr>
              <a:t>. «Многолетний приговор».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многолетний пригов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214554"/>
            <a:ext cx="4000528" cy="400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терроризм\_terroriz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5" y="928669"/>
            <a:ext cx="4929222" cy="500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терроризм\брейв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5265755" cy="521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7481918" cy="250033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Берёзка - петух - ?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6056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Ответьте  на вопрос в формате С2: «Образ какого персонажа из произведений русской литературы второй половины 19 века обладает чертами, схожими с чертами Павла Тихоновича? В чём можно сопоставить или противопоставить этих персонажей?»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605666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«Нет ничего труднее спокойной простоты- основы поэзии»,- писал Осоргин. В статье «О простоте» он говорил и о своём пути: «Почти каждый писатель начинает со стихов, с непростого, с вычуры. Развиваясь и созревая, он переходит к вымученной прозе (пышные эпитеты, надуманные образы, искусственная перестановка слов и др.), пока не приблизится – если дано ему -… к высокой простоте…» Сумел ли М.Осоргин приблизиться к «высокой простоте»? Поразмышляйте над этим на примере рассказа «Террорист».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5000628" cy="57150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М.Осоргин. Париж, конец 1930-х годов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857496"/>
            <a:ext cx="3429000" cy="30718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Рассказ  написан в  1929году.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Напечатан в  книге «Чудо на озере»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(Париж, 1931)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осоргин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013" r="160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Даты и события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1904-1905 –русско-японская война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января 1905-  Кровавое воскресенье- начало первой русской революции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 июня 1907- государственный переворот-разгон Государственной думы, конец революции 1905-1907гг.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июля 1914- объявление Германией войны России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24 июля 1914-объявление Австрией войны России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 октября 1914-вступление Турции в войну с Россией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29552" cy="11430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Политические партии  в  России 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               в начале  20 века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эсер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3071834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67934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монархисты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черносотенцы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эсеры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меньшевики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большевики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кадеты(либералы)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анархисты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Вопросы  для  обдумывания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1. Что роднит М.Осоргина с некоторыми из русских писателей второй половины  19 века?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2. Как поможет нам знакомство с биографией писателя понять рассказ?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Какие предварительные выводы о рассказе, узнав биографию Осоргина, мы можем сделать?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75163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Михаил  Андреевич  Осоргин родился  7  октября  1878года в Перми. Настоящая фамилия писателя - Ильин.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2285992"/>
            <a:ext cx="3984504" cy="38401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Обучался в классической гимназии, рано стал писать. Его первые произведения были опубликованы в пермских газетах и журналах, когда он был гимназистом 7 класса.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осорг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14554"/>
            <a:ext cx="2643206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186106" cy="46575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Фото 1903-1904гг.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осоргин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5657" y="1285861"/>
            <a:ext cx="2541897" cy="321471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357166"/>
            <a:ext cx="4429156" cy="614366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В 1897 году поступил на юридический факультет Московского университета.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В 1902 году начинается адвокатская работа в Москве.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В декабре 1905года арестован. Полгода проводит в тюрьме, ожидая смертного приговора.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В мае 1906г. Выпущен под залог. Бежал в Финляндию.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18610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Фото 1909-1910гг.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осоргин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2857520" cy="41434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857232"/>
            <a:ext cx="3698752" cy="52689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 1906 г. живёт в Италии.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Постоянный корреспондент газеты «Русские  ведомости».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Написал книгу «Очерки современной Италии».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1916г. Возвращается в Россию.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554</TotalTime>
  <Words>870</Words>
  <Application>Microsoft Office PowerPoint</Application>
  <PresentationFormat>Экран (4:3)</PresentationFormat>
  <Paragraphs>92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Внеклассное чтение.</vt:lpstr>
      <vt:lpstr>Задачи урока:</vt:lpstr>
      <vt:lpstr>М.Осоргин. Париж, конец 1930-х годов</vt:lpstr>
      <vt:lpstr>          Даты и события</vt:lpstr>
      <vt:lpstr>      Политические партии  в  России                     в начале  20 века </vt:lpstr>
      <vt:lpstr>Вопросы  для  обдумывания</vt:lpstr>
      <vt:lpstr>Михаил  Андреевич  Осоргин родился  7  октября  1878года в Перми. Настоящая фамилия писателя - Ильин.</vt:lpstr>
      <vt:lpstr>Фото 1903-1904гг.</vt:lpstr>
      <vt:lpstr>Фото 1909-1910гг.</vt:lpstr>
      <vt:lpstr>Слайд 10</vt:lpstr>
      <vt:lpstr>Слайд 11</vt:lpstr>
      <vt:lpstr>Слайд 12</vt:lpstr>
      <vt:lpstr>Слайд 13</vt:lpstr>
      <vt:lpstr>«Возвращение» писателя на родину началось в 90-е годы.</vt:lpstr>
      <vt:lpstr>Вопросы  для  обдумывания</vt:lpstr>
      <vt:lpstr>Кок - взбитая или завитая торчащая прядь надо лбом.</vt:lpstr>
      <vt:lpstr>  Браунинг          револьвер                           «Бульдожка»</vt:lpstr>
      <vt:lpstr>      Название рассказа</vt:lpstr>
      <vt:lpstr>О чём заставляют задуматься эти факты?</vt:lpstr>
      <vt:lpstr>Слайд 20</vt:lpstr>
      <vt:lpstr>Слайд 21</vt:lpstr>
      <vt:lpstr>Слайд 22</vt:lpstr>
      <vt:lpstr>Олег Дорохов.«Наказание».</vt:lpstr>
      <vt:lpstr>Александр санин. «Многолетний приговор».</vt:lpstr>
      <vt:lpstr>Слайд 25</vt:lpstr>
      <vt:lpstr>Слайд 26</vt:lpstr>
      <vt:lpstr>Слайд 27</vt:lpstr>
      <vt:lpstr>Домашнее задание</vt:lpstr>
      <vt:lpstr>Домашнее задание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чтение.</dc:title>
  <dc:creator>Valued Acer Customer</dc:creator>
  <cp:lastModifiedBy>Valued Acer Customer</cp:lastModifiedBy>
  <cp:revision>45</cp:revision>
  <dcterms:created xsi:type="dcterms:W3CDTF">2013-02-14T14:34:59Z</dcterms:created>
  <dcterms:modified xsi:type="dcterms:W3CDTF">2014-01-30T14:29:14Z</dcterms:modified>
</cp:coreProperties>
</file>