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sldIdLst>
    <p:sldId id="256" r:id="rId2"/>
    <p:sldId id="344" r:id="rId3"/>
    <p:sldId id="257" r:id="rId4"/>
    <p:sldId id="258" r:id="rId5"/>
    <p:sldId id="270" r:id="rId6"/>
    <p:sldId id="318" r:id="rId7"/>
    <p:sldId id="259" r:id="rId8"/>
    <p:sldId id="298" r:id="rId9"/>
    <p:sldId id="308" r:id="rId10"/>
    <p:sldId id="290" r:id="rId11"/>
    <p:sldId id="260" r:id="rId12"/>
    <p:sldId id="319" r:id="rId13"/>
    <p:sldId id="320" r:id="rId14"/>
    <p:sldId id="321" r:id="rId15"/>
    <p:sldId id="261" r:id="rId16"/>
    <p:sldId id="314" r:id="rId17"/>
    <p:sldId id="291" r:id="rId18"/>
    <p:sldId id="322" r:id="rId19"/>
    <p:sldId id="293" r:id="rId20"/>
    <p:sldId id="315" r:id="rId21"/>
    <p:sldId id="323" r:id="rId22"/>
    <p:sldId id="316" r:id="rId23"/>
    <p:sldId id="317" r:id="rId24"/>
    <p:sldId id="324" r:id="rId25"/>
    <p:sldId id="326" r:id="rId26"/>
    <p:sldId id="262" r:id="rId27"/>
    <p:sldId id="294" r:id="rId28"/>
    <p:sldId id="266" r:id="rId29"/>
    <p:sldId id="328" r:id="rId30"/>
    <p:sldId id="327" r:id="rId31"/>
    <p:sldId id="267" r:id="rId32"/>
    <p:sldId id="268" r:id="rId33"/>
    <p:sldId id="338" r:id="rId34"/>
    <p:sldId id="296" r:id="rId35"/>
    <p:sldId id="269" r:id="rId36"/>
    <p:sldId id="330" r:id="rId37"/>
    <p:sldId id="309" r:id="rId38"/>
    <p:sldId id="272" r:id="rId39"/>
    <p:sldId id="339" r:id="rId40"/>
    <p:sldId id="273" r:id="rId41"/>
    <p:sldId id="274" r:id="rId42"/>
    <p:sldId id="332" r:id="rId43"/>
    <p:sldId id="340" r:id="rId44"/>
    <p:sldId id="313" r:id="rId45"/>
    <p:sldId id="310" r:id="rId46"/>
    <p:sldId id="341" r:id="rId47"/>
    <p:sldId id="275" r:id="rId48"/>
    <p:sldId id="342" r:id="rId49"/>
    <p:sldId id="297" r:id="rId50"/>
    <p:sldId id="276" r:id="rId51"/>
    <p:sldId id="279" r:id="rId52"/>
    <p:sldId id="305" r:id="rId53"/>
    <p:sldId id="312" r:id="rId54"/>
    <p:sldId id="343" r:id="rId55"/>
    <p:sldId id="337" r:id="rId56"/>
    <p:sldId id="345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18" autoAdjust="0"/>
    <p:restoredTop sz="94660"/>
  </p:normalViewPr>
  <p:slideViewPr>
    <p:cSldViewPr>
      <p:cViewPr>
        <p:scale>
          <a:sx n="70" d="100"/>
          <a:sy n="70" d="100"/>
        </p:scale>
        <p:origin x="-51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AB5571-5EF4-43EB-ADDF-72813B6B5A27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DF60ED-7031-41EA-8231-294E0E2C3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33F661-DEF9-4C9B-A790-F6F5CC7002B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8" name="Полилиния 19"/>
            <p:cNvGrpSpPr>
              <a:grpSpLocks/>
            </p:cNvGrpSpPr>
            <p:nvPr/>
          </p:nvGrpSpPr>
          <p:grpSpPr bwMode="auto">
            <a:xfrm>
              <a:off x="-590" y="4881507"/>
              <a:ext cx="9144590" cy="1983311"/>
              <a:chOff x="0" y="4998720"/>
              <a:chExt cx="9144000" cy="1865376"/>
            </a:xfrm>
          </p:grpSpPr>
          <p:pic>
            <p:nvPicPr>
              <p:cNvPr id="11" name="Полилиния 19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998720"/>
                <a:ext cx="9144000" cy="1865376"/>
              </a:xfrm>
              <a:prstGeom prst="rect">
                <a:avLst/>
              </a:prstGeom>
              <a:noFill/>
            </p:spPr>
          </p:pic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590" y="500096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Lucida Sans Unicode" pitchFamily="34" charset="0"/>
                </a:endParaRPr>
              </a:p>
            </p:txBody>
          </p:sp>
        </p:grp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3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78843BF-E2F0-49DB-9B32-27C4A3F7CD19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36CB88F-4B6B-44B8-98E6-975C56CD0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1EE4-6FF6-46A6-B332-977511EBD4A4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19EC-D563-4569-A89F-ECE221FC8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30400-8910-4CA4-A045-E94377703115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B54C-E144-4AFC-BAC3-91609F3F4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79005-B50A-40B3-BB1D-01E2C7282AEB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AE96E-E73F-4FFD-B583-9F6710BEA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33F10C-F0F2-4832-B82E-B7B51CA2DE41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CFAC29-3617-4867-822D-0216FCD11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881D0D-DF0F-4957-850E-4C92858ED227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E6F048-11D3-4466-BDE8-EEB3F5979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C56470-7750-4F0B-AF1D-07D207BB5701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8684BF-992E-447C-9E65-612E502C2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B9B2EE-3FA9-4364-8C34-A7423C505858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913862-A5A3-4AEF-83FF-CFAE68752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61995-6A64-4191-92EE-31CF4D10C637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BF22F-866C-4725-B5EC-05D3637DE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EA27C3-1948-4756-A187-4E9EF81C95B3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46FC64-BA68-42A7-B319-5F46A0097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6787CF9-6C81-4F03-8D17-2BDBF6605E9E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D9BDC42-6743-4933-A920-8B66C8901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E90F511-8E9D-4457-9ABD-15ACA3B855EB}" type="datetimeFigureOut">
              <a:rPr lang="ru-RU"/>
              <a:pPr>
                <a:defRPr/>
              </a:pPr>
              <a:t>02.07.2014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9CCD88F-B6C6-47A5-9725-6A68F2080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2" r:id="rId2"/>
    <p:sldLayoutId id="2147483924" r:id="rId3"/>
    <p:sldLayoutId id="2147483925" r:id="rId4"/>
    <p:sldLayoutId id="2147483926" r:id="rId5"/>
    <p:sldLayoutId id="2147483927" r:id="rId6"/>
    <p:sldLayoutId id="2147483921" r:id="rId7"/>
    <p:sldLayoutId id="2147483928" r:id="rId8"/>
    <p:sldLayoutId id="2147483929" r:id="rId9"/>
    <p:sldLayoutId id="2147483920" r:id="rId10"/>
    <p:sldLayoutId id="21474839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offar.ru/pictures/rostov_3.j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2;&#1057;&#1054;&#1064;%20&#8470;2\Desktop\&#1054;&#1058;&#1050;&#1056;&#1067;&#1058;&#1067;&#1049;%20&#1059;&#1056;&#1054;&#1050;\&#1050;&#1056;&#1040;&#1057;&#1071;&#1050;&#1054;&#1042;&#1040;\Kolokol'nie_zvoni_Rostovskogo_Kremlya-Prazdnichniy_1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offar.ru/pictures/ugli4_2.jp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fotki.yandex.ru/users/logrus/view/284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://giftex.ru/images/10370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363" y="280988"/>
            <a:ext cx="8443912" cy="4284662"/>
          </a:xfrm>
        </p:spPr>
      </p:pic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0825" y="5661025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92075"/>
            <a:ext cx="11704638" cy="1920875"/>
          </a:xfrm>
        </p:spPr>
      </p:pic>
      <p:pic>
        <p:nvPicPr>
          <p:cNvPr id="17411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55838" y="1474788"/>
            <a:ext cx="4546600" cy="4852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243013"/>
          </a:xfrm>
        </p:spPr>
      </p:pic>
      <p:pic>
        <p:nvPicPr>
          <p:cNvPr id="18436" name="Picture 9" descr="spassat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987425"/>
            <a:ext cx="4473575" cy="542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1"/>
          <p:cNvSpPr>
            <a:spLocks noGrp="1"/>
          </p:cNvSpPr>
          <p:nvPr>
            <p:ph idx="1"/>
          </p:nvPr>
        </p:nvSpPr>
        <p:spPr>
          <a:xfrm>
            <a:off x="9396413" y="3860800"/>
            <a:ext cx="1019175" cy="5619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92075"/>
            <a:ext cx="10387013" cy="1920875"/>
          </a:xfrm>
        </p:spPr>
      </p:pic>
      <p:pic>
        <p:nvPicPr>
          <p:cNvPr id="19462" name="Picture 6" descr="C:\Users\Юлия\Desktop\КРАСЯКОВА\75199257_3659856___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0638" y="1414463"/>
            <a:ext cx="4102100" cy="4999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1"/>
          </p:nvPr>
        </p:nvSpPr>
        <p:spPr>
          <a:xfrm>
            <a:off x="9396413" y="3860800"/>
            <a:ext cx="1019175" cy="5619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1139825"/>
          </a:xfrm>
        </p:spPr>
      </p:pic>
      <p:pic>
        <p:nvPicPr>
          <p:cNvPr id="20484" name="Picture 4" descr="C:\Users\Юлия\Desktop\КРАСЯКОВА\eeb2ee074e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1103313"/>
            <a:ext cx="4175125" cy="3127375"/>
          </a:xfrm>
          <a:prstGeom prst="rect">
            <a:avLst/>
          </a:prstGeom>
          <a:noFill/>
        </p:spPr>
      </p:pic>
      <p:pic>
        <p:nvPicPr>
          <p:cNvPr id="20485" name="Picture 5" descr="C:\Users\Юлия\Desktop\КРАСЯКОВА\7a29119917f4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0513" y="4419600"/>
            <a:ext cx="2547937" cy="1719263"/>
          </a:xfrm>
          <a:prstGeom prst="rect">
            <a:avLst/>
          </a:prstGeom>
          <a:noFill/>
        </p:spPr>
      </p:pic>
      <p:pic>
        <p:nvPicPr>
          <p:cNvPr id="20486" name="Picture 6" descr="C:\Users\Юлия\Desktop\КРАСЯКОВА\65383077_muzey_igrushki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1050" y="1127125"/>
            <a:ext cx="4284663" cy="3103563"/>
          </a:xfrm>
          <a:prstGeom prst="rect">
            <a:avLst/>
          </a:prstGeom>
          <a:noFill/>
        </p:spPr>
      </p:pic>
      <p:pic>
        <p:nvPicPr>
          <p:cNvPr id="20487" name="Picture 7" descr="C:\Users\Юлия\Desktop\КРАСЯКОВА\a1599c27adb7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419600"/>
            <a:ext cx="2578100" cy="1736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22532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chemeClr val="accent2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 noGrp="1"/>
          </p:cNvSpPr>
          <p:nvPr>
            <p:ph idx="1"/>
          </p:nvPr>
        </p:nvSpPr>
        <p:spPr>
          <a:xfrm>
            <a:off x="8640763" y="5214938"/>
            <a:ext cx="46037" cy="7921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1358900"/>
          </a:xfrm>
        </p:spPr>
      </p:pic>
      <p:pic>
        <p:nvPicPr>
          <p:cNvPr id="22534" name="Picture 6" descr="C:\Users\Юлия\Desktop\КРАСЯКОВА\a30864551e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425" y="1060450"/>
            <a:ext cx="7248525" cy="483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12072938" y="4357688"/>
            <a:ext cx="971550" cy="5064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23556" name="Picture 4" descr="C:\Users\Юлия\Desktop\КРАСЯКОВА\4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388" y="1274763"/>
            <a:ext cx="8145462" cy="4595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4" name="Picture 11" descr="59_164221092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73238" y="1060450"/>
            <a:ext cx="5786437" cy="5243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>
          <a:xfrm>
            <a:off x="11715750" y="2571750"/>
            <a:ext cx="828675" cy="6492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5100" y="0"/>
            <a:ext cx="9474200" cy="1365250"/>
          </a:xfrm>
        </p:spPr>
      </p:pic>
      <p:pic>
        <p:nvPicPr>
          <p:cNvPr id="75778" name="Picture 2" descr="C:\Users\Юлия\Desktop\КРАСЯКОВА\pereslavl-zalesskiy_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987425"/>
            <a:ext cx="3962400" cy="5267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39700"/>
            <a:ext cx="9144000" cy="2084388"/>
          </a:xfrm>
        </p:spPr>
      </p:pic>
      <p:pic>
        <p:nvPicPr>
          <p:cNvPr id="25603" name="Picture 4" descr="pereslavl_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0150" y="1560513"/>
            <a:ext cx="6608763" cy="4529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363" y="1011238"/>
            <a:ext cx="8443912" cy="3554412"/>
          </a:xfrm>
        </p:spPr>
      </p:pic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  <a:p>
            <a:pPr marR="0"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"/>
          <p:cNvSpPr>
            <a:spLocks noGrp="1"/>
          </p:cNvSpPr>
          <p:nvPr>
            <p:ph idx="1"/>
          </p:nvPr>
        </p:nvSpPr>
        <p:spPr>
          <a:xfrm>
            <a:off x="11715750" y="2786063"/>
            <a:ext cx="1828800" cy="863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9213" y="0"/>
            <a:ext cx="9248776" cy="1365250"/>
          </a:xfrm>
        </p:spPr>
      </p:pic>
      <p:pic>
        <p:nvPicPr>
          <p:cNvPr id="26628" name="Picture 4" descr="C:\Users\Юлия\Desktop\КРАСЯКОВА\4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25" y="1060450"/>
            <a:ext cx="7413625" cy="495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"/>
          <p:cNvSpPr>
            <a:spLocks noGrp="1"/>
          </p:cNvSpPr>
          <p:nvPr>
            <p:ph idx="1"/>
          </p:nvPr>
        </p:nvSpPr>
        <p:spPr>
          <a:xfrm>
            <a:off x="10429875" y="3643313"/>
            <a:ext cx="971550" cy="7207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29700" name="Picture 2" descr="C:\Users\Юлия\Desktop\КРАСЯКОВА\44437900_Aleksandr_Nevskiy_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1000125"/>
            <a:ext cx="4357688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>
          <a:xfrm>
            <a:off x="11430000" y="2571750"/>
            <a:ext cx="1257300" cy="6492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5100" y="0"/>
            <a:ext cx="9474200" cy="1365250"/>
          </a:xfrm>
        </p:spPr>
      </p:pic>
      <p:pic>
        <p:nvPicPr>
          <p:cNvPr id="27652" name="Picture 4" descr="C:\Users\Юлия\Desktop\КРАСЯКОВА\8309cb24c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1127125"/>
            <a:ext cx="7175500" cy="480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1"/>
          <p:cNvSpPr>
            <a:spLocks noGrp="1"/>
          </p:cNvSpPr>
          <p:nvPr>
            <p:ph idx="1"/>
          </p:nvPr>
        </p:nvSpPr>
        <p:spPr>
          <a:xfrm>
            <a:off x="12072938" y="3714750"/>
            <a:ext cx="1042987" cy="15065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28676" name="Picture 4" descr="C:\Users\Юлия\Desktop\КРАСЯКОВА\muzey_chaynik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763" y="1060450"/>
            <a:ext cx="6527800" cy="490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1"/>
          <p:cNvSpPr>
            <a:spLocks noGrp="1"/>
          </p:cNvSpPr>
          <p:nvPr>
            <p:ph idx="1"/>
          </p:nvPr>
        </p:nvSpPr>
        <p:spPr>
          <a:xfrm>
            <a:off x="11287125" y="4857750"/>
            <a:ext cx="685800" cy="36353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66562" name="Picture 2" descr="C:\Users\Юлия\Desktop\КРАСЯКОВА\Gulet Fortuna -  Main-6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1127125"/>
            <a:ext cx="7388225" cy="493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33796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9700"/>
            <a:ext cx="9144000" cy="1371600"/>
          </a:xfrm>
        </p:spPr>
      </p:pic>
      <p:pic>
        <p:nvPicPr>
          <p:cNvPr id="4" name="Picture 10" descr="Ростов Великий, Ростов, золотое кольцо, золотое кольцо России 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60513" y="1060450"/>
            <a:ext cx="6388100" cy="5078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52525" y="865188"/>
            <a:ext cx="7345363" cy="5827712"/>
          </a:xfrm>
        </p:spPr>
      </p:pic>
      <p:pic>
        <p:nvPicPr>
          <p:cNvPr id="5" name="Kolokol'nie_zvoni_Rostovskogo_Kremlya-Prazdnichniy_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86813" y="6429375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36867" name="Содержимое 4"/>
          <p:cNvSpPr>
            <a:spLocks noGrp="1"/>
          </p:cNvSpPr>
          <p:nvPr>
            <p:ph idx="1"/>
          </p:nvPr>
        </p:nvSpPr>
        <p:spPr>
          <a:xfrm>
            <a:off x="10715625" y="3286125"/>
            <a:ext cx="1257300" cy="5778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4820" name="Picture 4" descr="C:\Users\Юлия\Desktop\КРАСЯКОВА\7ec4d1222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4525" y="914400"/>
            <a:ext cx="5461000" cy="546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37892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1"/>
          <p:cNvSpPr>
            <a:spLocks noGrp="1"/>
          </p:cNvSpPr>
          <p:nvPr>
            <p:ph idx="1"/>
          </p:nvPr>
        </p:nvSpPr>
        <p:spPr>
          <a:xfrm>
            <a:off x="0" y="1481138"/>
            <a:ext cx="9144000" cy="4525962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	       </a:t>
            </a: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Формирование у учащихся представления о древних городах Золотого кольца.</a:t>
            </a: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9144000" cy="1633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1"/>
          <p:cNvSpPr>
            <a:spLocks noGrp="1"/>
          </p:cNvSpPr>
          <p:nvPr>
            <p:ph idx="1"/>
          </p:nvPr>
        </p:nvSpPr>
        <p:spPr>
          <a:xfrm>
            <a:off x="9501188" y="3857625"/>
            <a:ext cx="1614487" cy="4349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5" name="Picture 7" descr="Углич, золотое кольцо, золотое кольцо России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50" y="1060450"/>
            <a:ext cx="7115175" cy="504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80988" y="0"/>
            <a:ext cx="9663113" cy="1304925"/>
          </a:xfrm>
        </p:spPr>
      </p:pic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47788" y="987425"/>
            <a:ext cx="6673850" cy="5011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46175"/>
          </a:xfrm>
        </p:spPr>
      </p:pic>
      <p:pic>
        <p:nvPicPr>
          <p:cNvPr id="4096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57388" y="2062163"/>
            <a:ext cx="5229225" cy="3362325"/>
          </a:xfrm>
          <a:ln>
            <a:solidFill>
              <a:schemeClr val="accent2"/>
            </a:solidFill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127125"/>
            <a:ext cx="7272338" cy="4694238"/>
          </a:xfrm>
          <a:prstGeom prst="rect">
            <a:avLst/>
          </a:prstGeom>
          <a:noFill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991475" y="5059363"/>
            <a:ext cx="1019175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41988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79838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46175"/>
          </a:xfrm>
        </p:spPr>
      </p:pic>
      <p:sp>
        <p:nvSpPr>
          <p:cNvPr id="43011" name="Содержимое 4"/>
          <p:cNvSpPr>
            <a:spLocks noGrp="1"/>
          </p:cNvSpPr>
          <p:nvPr>
            <p:ph idx="1"/>
          </p:nvPr>
        </p:nvSpPr>
        <p:spPr>
          <a:xfrm>
            <a:off x="9715500" y="4000500"/>
            <a:ext cx="900113" cy="36353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7" name="Picture 5" descr="C:\Users\Юлия\Desktop\КРАСЯКОВА\яр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725" y="1060450"/>
            <a:ext cx="7199313" cy="4816475"/>
          </a:xfrm>
          <a:prstGeom prst="rect">
            <a:avLst/>
          </a:prstGeom>
          <a:noFill/>
        </p:spPr>
      </p:pic>
      <p:pic>
        <p:nvPicPr>
          <p:cNvPr id="38918" name="Picture 6" descr="C:\Users\Юлия\Desktop\КРАСЯКОВА\Yaroslavl2008_03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5138738"/>
            <a:ext cx="963613" cy="173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39939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4700" y="987425"/>
            <a:ext cx="7961313" cy="510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1"/>
          <p:cNvSpPr>
            <a:spLocks noGrp="1"/>
          </p:cNvSpPr>
          <p:nvPr>
            <p:ph idx="1"/>
          </p:nvPr>
        </p:nvSpPr>
        <p:spPr>
          <a:xfrm>
            <a:off x="9929813" y="3714750"/>
            <a:ext cx="685800" cy="5778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217026" cy="1238250"/>
          </a:xfrm>
        </p:spPr>
      </p:pic>
      <p:pic>
        <p:nvPicPr>
          <p:cNvPr id="68610" name="Picture 2" descr="C:\Users\Юлия\Desktop\КРАСЯКОВА\ac71f2218a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4463" y="914400"/>
            <a:ext cx="6881812" cy="5157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46083" name="Содержимое 3"/>
          <p:cNvSpPr>
            <a:spLocks noGrp="1"/>
          </p:cNvSpPr>
          <p:nvPr>
            <p:ph idx="1"/>
          </p:nvPr>
        </p:nvSpPr>
        <p:spPr>
          <a:xfrm>
            <a:off x="9358313" y="3071813"/>
            <a:ext cx="1114425" cy="13636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0964" name="Picture 4" descr="C:\Users\Юлия\Desktop\КРАСЯКОВА\n_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3363" y="987425"/>
            <a:ext cx="4108450" cy="546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4" name="Picture 15" descr="0_11b_c705f435_L">
            <a:hlinkClick r:id="rId3" tooltip="Перейти к следующему фото автора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22363" y="908050"/>
            <a:ext cx="7113587" cy="535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48132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79838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859338" y="2205038"/>
            <a:ext cx="936625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4525962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познакомить детей с интересными городами нашей Родины и некоторыми её достопримечательностями;</a:t>
            </a:r>
          </a:p>
          <a:p>
            <a:pPr eaLnBrk="1" hangingPunct="1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способствовать воспитанию интереса к истории Родины;</a:t>
            </a:r>
          </a:p>
          <a:p>
            <a:pPr eaLnBrk="1" hangingPunct="1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способствовать развитию познавательной и творческой активности учащихся, развитию речи, памяти, мышлению, воображению, умению слушать.</a:t>
            </a: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4" name="Picture 4" descr="26619579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4700" y="1127125"/>
            <a:ext cx="7515225" cy="4919663"/>
          </a:xfrm>
        </p:spPr>
      </p:pic>
      <p:pic>
        <p:nvPicPr>
          <p:cNvPr id="5" name="Picture 10" descr="Картинка 7 из 75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12100" y="5694363"/>
            <a:ext cx="1139825" cy="98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39700"/>
            <a:ext cx="9144000" cy="1498600"/>
          </a:xfrm>
        </p:spPr>
      </p:pic>
      <p:sp>
        <p:nvSpPr>
          <p:cNvPr id="50179" name="Содержимое 3"/>
          <p:cNvSpPr>
            <a:spLocks noGrp="1"/>
          </p:cNvSpPr>
          <p:nvPr>
            <p:ph idx="1"/>
          </p:nvPr>
        </p:nvSpPr>
        <p:spPr>
          <a:xfrm>
            <a:off x="9429750" y="3643313"/>
            <a:ext cx="828675" cy="7207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4036" name="Picture 4" descr="C:\Users\Юлия\Desktop\КРАСЯКОВА\0_6cd92_c0ab1f59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7788" y="1060450"/>
            <a:ext cx="6815137" cy="5121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1"/>
          <p:cNvSpPr>
            <a:spLocks noGrp="1"/>
          </p:cNvSpPr>
          <p:nvPr>
            <p:ph idx="1"/>
          </p:nvPr>
        </p:nvSpPr>
        <p:spPr>
          <a:xfrm>
            <a:off x="9715500" y="4500563"/>
            <a:ext cx="685800" cy="6492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pic>
        <p:nvPicPr>
          <p:cNvPr id="69634" name="Picture 2" descr="C:\Users\Юлия\Desktop\КРАСЯКОВА\366600e06219d3eaacae67bb2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725" y="1060450"/>
            <a:ext cx="7521575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52228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79838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859338" y="2205038"/>
            <a:ext cx="936625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24525" y="2205038"/>
            <a:ext cx="287338" cy="5762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53251" name="Содержимое 3"/>
          <p:cNvSpPr>
            <a:spLocks noGrp="1"/>
          </p:cNvSpPr>
          <p:nvPr>
            <p:ph idx="1"/>
          </p:nvPr>
        </p:nvSpPr>
        <p:spPr>
          <a:xfrm>
            <a:off x="9715500" y="3786188"/>
            <a:ext cx="757238" cy="5778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5060" name="Picture 4" descr="C:\Users\Юлия\Desktop\КРАСЯКОВА\708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25" y="987425"/>
            <a:ext cx="6821488" cy="512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2075" y="0"/>
            <a:ext cx="9328150" cy="1304925"/>
          </a:xfrm>
        </p:spPr>
      </p:pic>
      <p:pic>
        <p:nvPicPr>
          <p:cNvPr id="5427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62100" y="1624013"/>
            <a:ext cx="6019800" cy="4238625"/>
          </a:xfrm>
          <a:ln>
            <a:solidFill>
              <a:schemeClr val="accent2"/>
            </a:solidFill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0150" y="914400"/>
            <a:ext cx="7731125" cy="5449888"/>
          </a:xfrm>
          <a:prstGeom prst="rect">
            <a:avLst/>
          </a:prstGeom>
          <a:noFill/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8" y="4559300"/>
            <a:ext cx="1603375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55300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79838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859338" y="2205038"/>
            <a:ext cx="936625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24525" y="2205038"/>
            <a:ext cx="287338" cy="5762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219700" y="2708275"/>
            <a:ext cx="792163" cy="12969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31775" y="-360363"/>
            <a:ext cx="9759950" cy="2092326"/>
          </a:xfrm>
        </p:spPr>
      </p:pic>
      <p:sp>
        <p:nvSpPr>
          <p:cNvPr id="56323" name="Содержимое 4"/>
          <p:cNvSpPr>
            <a:spLocks noGrp="1"/>
          </p:cNvSpPr>
          <p:nvPr>
            <p:ph idx="1"/>
          </p:nvPr>
        </p:nvSpPr>
        <p:spPr>
          <a:xfrm>
            <a:off x="9715500" y="3643313"/>
            <a:ext cx="971550" cy="5064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7108" name="Picture 4" descr="C:\Users\Юлия\Desktop\КРАСЯКОВА\49980466_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0150" y="1347788"/>
            <a:ext cx="6821488" cy="486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57348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714375"/>
            <a:ext cx="5830888" cy="5643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57500" y="4071938"/>
            <a:ext cx="504825" cy="755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28992" y="3357562"/>
            <a:ext cx="714380" cy="642942"/>
          </a:xfrm>
          <a:prstGeom prst="straightConnector1">
            <a:avLst/>
          </a:prstGeom>
          <a:ln w="50800" cmpd="sng">
            <a:solidFill>
              <a:srgbClr val="FF0000"/>
            </a:solidFill>
            <a:round/>
            <a:tailEnd type="arrow"/>
          </a:ln>
          <a:effectLst/>
          <a:scene3d>
            <a:camera prst="orthographicFront"/>
            <a:lightRig rig="threePt" dir="t"/>
          </a:scene3d>
          <a:sp3d extrusionH="76200" contourW="12700">
            <a:extrusionClr>
              <a:schemeClr val="accent2"/>
            </a:extrusionClr>
            <a:contourClr>
              <a:schemeClr val="accent2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4107656" y="2964657"/>
            <a:ext cx="428625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3779838" y="2349500"/>
            <a:ext cx="714375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779838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859338" y="2205038"/>
            <a:ext cx="936625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724525" y="2205038"/>
            <a:ext cx="287338" cy="5762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219700" y="2708275"/>
            <a:ext cx="792163" cy="12969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148263" y="4005263"/>
            <a:ext cx="71437" cy="431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58371" name="Содержимое 3"/>
          <p:cNvSpPr>
            <a:spLocks noGrp="1"/>
          </p:cNvSpPr>
          <p:nvPr>
            <p:ph idx="1"/>
          </p:nvPr>
        </p:nvSpPr>
        <p:spPr>
          <a:xfrm>
            <a:off x="9929813" y="4071938"/>
            <a:ext cx="471487" cy="5778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8132" name="Picture 4" descr="C:\Users\Юлия\Desktop\КРАСЯКОВА\82651066_4016659_v03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987425"/>
            <a:ext cx="4175125" cy="541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1"/>
          <p:cNvSpPr>
            <a:spLocks noGrp="1"/>
          </p:cNvSpPr>
          <p:nvPr>
            <p:ph idx="1"/>
          </p:nvPr>
        </p:nvSpPr>
        <p:spPr>
          <a:xfrm>
            <a:off x="0" y="6597650"/>
            <a:ext cx="9144000" cy="452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60363"/>
            <a:ext cx="9144000" cy="1506538"/>
          </a:xfrm>
        </p:spPr>
      </p:pic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0" y="476250"/>
            <a:ext cx="405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Кто основал Москву? </a:t>
            </a:r>
            <a:endParaRPr lang="ru-RU" sz="2800" b="1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864225" y="476250"/>
            <a:ext cx="3038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Юрий Долгорукий</a:t>
            </a:r>
            <a:endParaRPr lang="ru-RU" sz="2800">
              <a:solidFill>
                <a:srgbClr val="FF0000"/>
              </a:solidFill>
            </a:endParaRPr>
          </a:p>
        </p:txBody>
      </p:sp>
      <p:sp>
        <p:nvSpPr>
          <p:cNvPr id="13318" name="Прямоугольник 5"/>
          <p:cNvSpPr>
            <a:spLocks noChangeArrowheads="1"/>
          </p:cNvSpPr>
          <p:nvPr/>
        </p:nvSpPr>
        <p:spPr bwMode="auto">
          <a:xfrm>
            <a:off x="0" y="98107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Что извещает о присутствии в Кремле Президента? </a:t>
            </a:r>
            <a:endParaRPr lang="ru-RU" sz="2800" b="1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856538" y="1341438"/>
            <a:ext cx="1046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</a:p>
        </p:txBody>
      </p:sp>
      <p:sp>
        <p:nvSpPr>
          <p:cNvPr id="13320" name="Прямоугольник 7"/>
          <p:cNvSpPr>
            <a:spLocks noChangeArrowheads="1"/>
          </p:cNvSpPr>
          <p:nvPr/>
        </p:nvSpPr>
        <p:spPr bwMode="auto">
          <a:xfrm>
            <a:off x="0" y="17002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Как называют самый большой колокол в Кремле? </a:t>
            </a:r>
            <a:endParaRPr lang="ru-RU" sz="2800" b="1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346825" y="2143125"/>
            <a:ext cx="2557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Царь - колокол</a:t>
            </a:r>
          </a:p>
        </p:txBody>
      </p:sp>
      <p:sp>
        <p:nvSpPr>
          <p:cNvPr id="13322" name="Прямоугольник 9"/>
          <p:cNvSpPr>
            <a:spLocks noChangeArrowheads="1"/>
          </p:cNvSpPr>
          <p:nvPr/>
        </p:nvSpPr>
        <p:spPr bwMode="auto">
          <a:xfrm>
            <a:off x="0" y="2636838"/>
            <a:ext cx="762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Из чего была сделана модель Царь-пушки? </a:t>
            </a:r>
            <a:endParaRPr lang="ru-RU" sz="2800" b="1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275513" y="2636838"/>
            <a:ext cx="162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воска</a:t>
            </a:r>
          </a:p>
        </p:txBody>
      </p:sp>
      <p:sp>
        <p:nvSpPr>
          <p:cNvPr id="13324" name="Прямоугольник 11"/>
          <p:cNvSpPr>
            <a:spLocks noChangeArrowheads="1"/>
          </p:cNvSpPr>
          <p:nvPr/>
        </p:nvSpPr>
        <p:spPr bwMode="auto">
          <a:xfrm>
            <a:off x="0" y="3213100"/>
            <a:ext cx="7564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Как называется главная площадь страны? </a:t>
            </a:r>
            <a:endParaRPr lang="ru-RU" sz="2800" b="1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7356475" y="3213100"/>
            <a:ext cx="1546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</a:t>
            </a:r>
          </a:p>
        </p:txBody>
      </p:sp>
      <p:sp>
        <p:nvSpPr>
          <p:cNvPr id="13326" name="Прямоугольник 13"/>
          <p:cNvSpPr>
            <a:spLocks noChangeArrowheads="1"/>
          </p:cNvSpPr>
          <p:nvPr/>
        </p:nvSpPr>
        <p:spPr bwMode="auto">
          <a:xfrm>
            <a:off x="0" y="3789363"/>
            <a:ext cx="72405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Как называется главная башня Кремля? </a:t>
            </a:r>
            <a:endParaRPr lang="ru-RU" sz="2800" b="1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207250" y="3716338"/>
            <a:ext cx="1695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Спасская</a:t>
            </a:r>
          </a:p>
        </p:txBody>
      </p:sp>
      <p:sp>
        <p:nvSpPr>
          <p:cNvPr id="13328" name="Прямоугольник 15"/>
          <p:cNvSpPr>
            <a:spLocks noChangeArrowheads="1"/>
          </p:cNvSpPr>
          <p:nvPr/>
        </p:nvSpPr>
        <p:spPr bwMode="auto">
          <a:xfrm>
            <a:off x="0" y="42926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Какой  в Москве был построен храм по приказу Ивана Грозного в честь победы над татарами? </a:t>
            </a:r>
            <a:endParaRPr lang="ru-RU" sz="2800" b="1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5778500" y="5084763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Покровский собор</a:t>
            </a:r>
          </a:p>
        </p:txBody>
      </p:sp>
      <p:sp>
        <p:nvSpPr>
          <p:cNvPr id="13330" name="Прямоугольник 17"/>
          <p:cNvSpPr>
            <a:spLocks noChangeArrowheads="1"/>
          </p:cNvSpPr>
          <p:nvPr/>
        </p:nvSpPr>
        <p:spPr bwMode="auto">
          <a:xfrm>
            <a:off x="0" y="5516563"/>
            <a:ext cx="707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Какое имя дали этому храму москвичи? </a:t>
            </a:r>
            <a:endParaRPr lang="ru-RU" sz="2800" b="1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4492625" y="5949950"/>
            <a:ext cx="4410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55588"/>
            <a:r>
              <a:rPr lang="ru-RU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Храм Василия Блаженного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75750" cy="1365250"/>
          </a:xfrm>
        </p:spPr>
      </p:pic>
      <p:pic>
        <p:nvPicPr>
          <p:cNvPr id="4" name="Picture 6" descr="Vladimi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0150" y="987425"/>
            <a:ext cx="6651625" cy="5102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60419" name="Содержимое 3"/>
          <p:cNvSpPr>
            <a:spLocks noGrp="1"/>
          </p:cNvSpPr>
          <p:nvPr>
            <p:ph idx="1"/>
          </p:nvPr>
        </p:nvSpPr>
        <p:spPr>
          <a:xfrm>
            <a:off x="9786938" y="3357563"/>
            <a:ext cx="657225" cy="5969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0180" name="Picture 4" descr="C:\Users\Юлия\Desktop\КРАСЯКОВА\61294677_Mur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488" y="987425"/>
            <a:ext cx="6461125" cy="534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61443" name="Содержимое 3"/>
          <p:cNvSpPr>
            <a:spLocks noGrp="1"/>
          </p:cNvSpPr>
          <p:nvPr>
            <p:ph idx="1"/>
          </p:nvPr>
        </p:nvSpPr>
        <p:spPr>
          <a:xfrm>
            <a:off x="9786938" y="3286125"/>
            <a:ext cx="1114425" cy="5778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04" name="Picture 4" descr="C:\Users\Юлия\Desktop\КРАСЯКОВА\787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663" y="987425"/>
            <a:ext cx="3913187" cy="546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304925"/>
          </a:xfrm>
        </p:spPr>
      </p:pic>
      <p:sp>
        <p:nvSpPr>
          <p:cNvPr id="62467" name="Содержимое 6"/>
          <p:cNvSpPr>
            <a:spLocks noGrp="1"/>
          </p:cNvSpPr>
          <p:nvPr>
            <p:ph idx="1"/>
          </p:nvPr>
        </p:nvSpPr>
        <p:spPr>
          <a:xfrm>
            <a:off x="9572625" y="3357563"/>
            <a:ext cx="900113" cy="5778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8" name="Picture 4" descr="C:\Users\Юлия\Desktop\КРАСЯКОВА\0c053b6c73248af3e36ba42c0ebd86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4763" y="987425"/>
            <a:ext cx="6815137" cy="5121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63492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88" y="714375"/>
            <a:ext cx="583088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43213" y="4005263"/>
            <a:ext cx="504825" cy="7921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348038" y="3429000"/>
            <a:ext cx="647700" cy="5762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995738" y="2924175"/>
            <a:ext cx="431800" cy="5048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708400" y="2349500"/>
            <a:ext cx="719138" cy="5746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708400" y="2349500"/>
            <a:ext cx="1079500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787900" y="2205038"/>
            <a:ext cx="936625" cy="215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724525" y="2205038"/>
            <a:ext cx="215900" cy="5032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148263" y="2708275"/>
            <a:ext cx="792162" cy="12969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076825" y="4005263"/>
            <a:ext cx="71438" cy="431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843213" y="4437063"/>
            <a:ext cx="2233612" cy="287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Содержимое 1"/>
          <p:cNvSpPr>
            <a:spLocks noGrp="1"/>
          </p:cNvSpPr>
          <p:nvPr>
            <p:ph idx="1"/>
          </p:nvPr>
        </p:nvSpPr>
        <p:spPr>
          <a:xfrm>
            <a:off x="9715500" y="3429000"/>
            <a:ext cx="542925" cy="4603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428625" y="342900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Отличное</a:t>
            </a:r>
          </a:p>
        </p:txBody>
      </p:sp>
      <p:sp>
        <p:nvSpPr>
          <p:cNvPr id="64517" name="TextBox 7"/>
          <p:cNvSpPr txBox="1">
            <a:spLocks noChangeArrowheads="1"/>
          </p:cNvSpPr>
          <p:nvPr/>
        </p:nvSpPr>
        <p:spPr bwMode="auto">
          <a:xfrm>
            <a:off x="3571875" y="3500438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Хорошее</a:t>
            </a:r>
          </a:p>
        </p:txBody>
      </p:sp>
      <p:sp>
        <p:nvSpPr>
          <p:cNvPr id="64518" name="TextBox 8"/>
          <p:cNvSpPr txBox="1">
            <a:spLocks noChangeArrowheads="1"/>
          </p:cNvSpPr>
          <p:nvPr/>
        </p:nvSpPr>
        <p:spPr bwMode="auto">
          <a:xfrm>
            <a:off x="6643688" y="3571875"/>
            <a:ext cx="1463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Плохое</a:t>
            </a:r>
          </a:p>
        </p:txBody>
      </p:sp>
      <p:sp>
        <p:nvSpPr>
          <p:cNvPr id="10" name="Овал 9"/>
          <p:cNvSpPr/>
          <p:nvPr/>
        </p:nvSpPr>
        <p:spPr>
          <a:xfrm>
            <a:off x="539750" y="1628775"/>
            <a:ext cx="1655763" cy="16557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35375" y="1628775"/>
            <a:ext cx="1657350" cy="16557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88125" y="1628775"/>
            <a:ext cx="1655763" cy="16557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Содержимое 1"/>
          <p:cNvSpPr>
            <a:spLocks noGrp="1"/>
          </p:cNvSpPr>
          <p:nvPr>
            <p:ph idx="1"/>
          </p:nvPr>
        </p:nvSpPr>
        <p:spPr>
          <a:xfrm>
            <a:off x="0" y="1989138"/>
            <a:ext cx="9144000" cy="452596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5400" b="1" smtClean="0">
                <a:latin typeface="Times New Roman" pitchFamily="18" charset="0"/>
                <a:cs typeface="Times New Roman" pitchFamily="18" charset="0"/>
              </a:rPr>
              <a:t>Страница 88 – 99</a:t>
            </a:r>
          </a:p>
          <a:p>
            <a:pPr algn="ctr">
              <a:lnSpc>
                <a:spcPct val="150000"/>
              </a:lnSpc>
            </a:pPr>
            <a:r>
              <a:rPr lang="ru-RU" sz="5400" b="1" smtClean="0">
                <a:latin typeface="Times New Roman" pitchFamily="18" charset="0"/>
                <a:cs typeface="Times New Roman" pitchFamily="18" charset="0"/>
              </a:rPr>
              <a:t>Задание на странице 98</a:t>
            </a: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65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14340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692150"/>
            <a:ext cx="5830888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1"/>
          </p:nvPr>
        </p:nvSpPr>
        <p:spPr>
          <a:xfrm>
            <a:off x="6357938" y="4786313"/>
            <a:ext cx="2328862" cy="12207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Карта-схема.</a:t>
            </a:r>
            <a:endParaRPr lang="ru-RU" dirty="0"/>
          </a:p>
        </p:txBody>
      </p:sp>
      <p:pic>
        <p:nvPicPr>
          <p:cNvPr id="15364" name="Picture 6" descr="goldenring-scheme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692150"/>
            <a:ext cx="583088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43213" y="4005263"/>
            <a:ext cx="504825" cy="7556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92075"/>
            <a:ext cx="9144000" cy="1920875"/>
          </a:xfrm>
        </p:spPr>
      </p:pic>
      <p:pic>
        <p:nvPicPr>
          <p:cNvPr id="4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63675" y="1444625"/>
            <a:ext cx="6577013" cy="4694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3025"/>
            <a:ext cx="9144000" cy="1243013"/>
          </a:xfrm>
        </p:spPr>
      </p:pic>
      <p:pic>
        <p:nvPicPr>
          <p:cNvPr id="17411" name="Picture 4" descr="радонежский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28875" y="785813"/>
            <a:ext cx="4391025" cy="5411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1204</TotalTime>
  <Words>128</Words>
  <Application>Microsoft Office PowerPoint</Application>
  <PresentationFormat>Экран (4:3)</PresentationFormat>
  <Paragraphs>44</Paragraphs>
  <Slides>56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Lucida Sans Unicode</vt:lpstr>
      <vt:lpstr>Wingdings 3</vt:lpstr>
      <vt:lpstr>Verdana</vt:lpstr>
      <vt:lpstr>Wingdings 2</vt:lpstr>
      <vt:lpstr>Calibri</vt:lpstr>
      <vt:lpstr>Times New Roman</vt:lpstr>
      <vt:lpstr>Wingdings</vt:lpstr>
      <vt:lpstr>Открытая</vt:lpstr>
      <vt:lpstr>Слайд 1</vt:lpstr>
      <vt:lpstr>Слайд 2</vt:lpstr>
      <vt:lpstr>Слайд 3</vt:lpstr>
      <vt:lpstr>Слайд 4</vt:lpstr>
      <vt:lpstr>Слайд 5</vt:lpstr>
      <vt:lpstr>  Карта-схема.</vt:lpstr>
      <vt:lpstr>  Карта-схема.</vt:lpstr>
      <vt:lpstr>Слайд 8</vt:lpstr>
      <vt:lpstr>Слайд 9</vt:lpstr>
      <vt:lpstr>Слайд 10</vt:lpstr>
      <vt:lpstr>Слайд 11</vt:lpstr>
      <vt:lpstr>Слайд 12</vt:lpstr>
      <vt:lpstr>Слайд 13</vt:lpstr>
      <vt:lpstr>  Карта-схема.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 Карта-схема.</vt:lpstr>
      <vt:lpstr>Слайд 26</vt:lpstr>
      <vt:lpstr>Слайд 27</vt:lpstr>
      <vt:lpstr>Слайд 28</vt:lpstr>
      <vt:lpstr>  Карта-схема.</vt:lpstr>
      <vt:lpstr>Слайд 30</vt:lpstr>
      <vt:lpstr>Слайд 31</vt:lpstr>
      <vt:lpstr>Слайд 32</vt:lpstr>
      <vt:lpstr>  Карта-схема.</vt:lpstr>
      <vt:lpstr>Слайд 34</vt:lpstr>
      <vt:lpstr>Слайд 35</vt:lpstr>
      <vt:lpstr>Слайд 36</vt:lpstr>
      <vt:lpstr>Слайд 37</vt:lpstr>
      <vt:lpstr>Слайд 38</vt:lpstr>
      <vt:lpstr>  Карта-схема.</vt:lpstr>
      <vt:lpstr>Слайд 40</vt:lpstr>
      <vt:lpstr>Слайд 41</vt:lpstr>
      <vt:lpstr>Слайд 42</vt:lpstr>
      <vt:lpstr>  Карта-схема.</vt:lpstr>
      <vt:lpstr>Слайд 44</vt:lpstr>
      <vt:lpstr>Слайд 45</vt:lpstr>
      <vt:lpstr>  Карта-схема.</vt:lpstr>
      <vt:lpstr>Слайд 47</vt:lpstr>
      <vt:lpstr>  Карта-схема.</vt:lpstr>
      <vt:lpstr>Слайд 49</vt:lpstr>
      <vt:lpstr>Слайд 50</vt:lpstr>
      <vt:lpstr>Слайд 51</vt:lpstr>
      <vt:lpstr>Слайд 52</vt:lpstr>
      <vt:lpstr>Слайд 53</vt:lpstr>
      <vt:lpstr>  Карта-схема.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окружающего мира в 3 классе по теме «Путешествие по Золотому кольцу России»</dc:title>
  <dc:creator>МСОШ №2</dc:creator>
  <cp:lastModifiedBy>Tata</cp:lastModifiedBy>
  <cp:revision>136</cp:revision>
  <dcterms:created xsi:type="dcterms:W3CDTF">2013-03-31T13:34:03Z</dcterms:created>
  <dcterms:modified xsi:type="dcterms:W3CDTF">2014-07-02T09:20:41Z</dcterms:modified>
</cp:coreProperties>
</file>