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8" r:id="rId4"/>
    <p:sldId id="260" r:id="rId5"/>
    <p:sldId id="259" r:id="rId6"/>
    <p:sldId id="264" r:id="rId7"/>
    <p:sldId id="262" r:id="rId8"/>
    <p:sldId id="269" r:id="rId9"/>
    <p:sldId id="265" r:id="rId10"/>
    <p:sldId id="266" r:id="rId11"/>
    <p:sldId id="267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EF2AA27-F01C-4A77-B8B5-6A5207F06861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8593261-8977-408A-A61C-20F1792BB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AA27-F01C-4A77-B8B5-6A5207F06861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3261-8977-408A-A61C-20F1792BB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AA27-F01C-4A77-B8B5-6A5207F06861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3261-8977-408A-A61C-20F1792BB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AA27-F01C-4A77-B8B5-6A5207F06861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3261-8977-408A-A61C-20F1792BB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AA27-F01C-4A77-B8B5-6A5207F06861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3261-8977-408A-A61C-20F1792BB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AA27-F01C-4A77-B8B5-6A5207F06861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3261-8977-408A-A61C-20F1792BB8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AA27-F01C-4A77-B8B5-6A5207F06861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3261-8977-408A-A61C-20F1792BB8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AA27-F01C-4A77-B8B5-6A5207F06861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3261-8977-408A-A61C-20F1792BB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AA27-F01C-4A77-B8B5-6A5207F06861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3261-8977-408A-A61C-20F1792BB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EF2AA27-F01C-4A77-B8B5-6A5207F06861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8593261-8977-408A-A61C-20F1792BB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EF2AA27-F01C-4A77-B8B5-6A5207F06861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8593261-8977-408A-A61C-20F1792BB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EF2AA27-F01C-4A77-B8B5-6A5207F06861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8593261-8977-408A-A61C-20F1792BB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562057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Число 10.</a:t>
            </a:r>
            <a:b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</a:b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Состав числа 10.</a:t>
            </a:r>
            <a:b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ысшей квалификационной категории:</a:t>
            </a:r>
          </a:p>
          <a:p>
            <a:pPr algn="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Елена Михайловна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МБОУ СОШ №19</a:t>
            </a:r>
          </a:p>
          <a:p>
            <a:pPr algn="r"/>
            <a:endParaRPr lang="ru-RU" sz="1600" dirty="0"/>
          </a:p>
        </p:txBody>
      </p:sp>
      <p:pic>
        <p:nvPicPr>
          <p:cNvPr id="9218" name="Picture 2" descr="C:\Users\Компьютер\Desktop\1257712153_03700104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071810"/>
            <a:ext cx="2771353" cy="199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0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Дешифровщик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652586"/>
              </p:ext>
            </p:extLst>
          </p:nvPr>
        </p:nvGraphicFramePr>
        <p:xfrm>
          <a:off x="2195731" y="2348881"/>
          <a:ext cx="5604382" cy="2195410"/>
        </p:xfrm>
        <a:graphic>
          <a:graphicData uri="http://schemas.openxmlformats.org/drawingml/2006/table">
            <a:tbl>
              <a:tblPr firstRow="1" firstCol="1" bandRow="1"/>
              <a:tblGrid>
                <a:gridCol w="531941"/>
                <a:gridCol w="531941"/>
                <a:gridCol w="531941"/>
                <a:gridCol w="531941"/>
                <a:gridCol w="531941"/>
                <a:gridCol w="531941"/>
                <a:gridCol w="531941"/>
                <a:gridCol w="531941"/>
                <a:gridCol w="531941"/>
                <a:gridCol w="816913"/>
              </a:tblGrid>
              <a:tr h="1071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5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5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5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5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5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5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5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5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5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5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848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дружно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5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Давайте жить дружно!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Компьютер\Desktop\0_6ea81_7109e263_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694" y="2132856"/>
            <a:ext cx="2998458" cy="38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668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8000"/>
                </a:solidFill>
                <a:latin typeface="Times New Roman"/>
                <a:ea typeface="Times New Roman"/>
              </a:rPr>
              <a:t>Зелёный </a:t>
            </a: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- </a:t>
            </a:r>
            <a:r>
              <a:rPr lang="ru-RU" dirty="0">
                <a:latin typeface="Times New Roman"/>
                <a:ea typeface="Times New Roman"/>
              </a:rPr>
              <a:t>Урок понравился: я справился со всеми заданиями. Я доволен собой.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Синий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- </a:t>
            </a:r>
            <a:r>
              <a:rPr lang="ru-RU" dirty="0">
                <a:latin typeface="Times New Roman"/>
                <a:ea typeface="Times New Roman"/>
              </a:rPr>
              <a:t>Настроение хорошее, но задания были  не такими уж легкими. Мне было трудно, но я справился. 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Красный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-</a:t>
            </a:r>
            <a:r>
              <a:rPr lang="ru-RU" dirty="0">
                <a:latin typeface="Times New Roman"/>
                <a:ea typeface="Times New Roman"/>
              </a:rPr>
              <a:t> Задания на уроке оказались слишком трудные. Мне нужна помощь!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13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мпьютер\Desktop\89855604_9186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040560" cy="414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21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давайте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9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Цифра нуль — пустое место</a:t>
            </a:r>
            <a:br>
              <a:rPr lang="ru-RU" dirty="0"/>
            </a:br>
            <a:r>
              <a:rPr lang="ru-RU" dirty="0"/>
              <a:t>Или просто — ничего.</a:t>
            </a:r>
            <a:br>
              <a:rPr lang="ru-RU" dirty="0"/>
            </a:br>
            <a:r>
              <a:rPr lang="ru-RU" dirty="0"/>
              <a:t>Нуль раздулся в знак протеста,</a:t>
            </a:r>
            <a:br>
              <a:rPr lang="ru-RU" dirty="0"/>
            </a:br>
            <a:r>
              <a:rPr lang="ru-RU" dirty="0"/>
              <a:t>Чтоб заметили его.</a:t>
            </a:r>
            <a:br>
              <a:rPr lang="ru-RU" dirty="0"/>
            </a:br>
            <a:r>
              <a:rPr lang="ru-RU" dirty="0"/>
              <a:t>Нулик! Нуль! Не надо злиться.</a:t>
            </a:r>
            <a:br>
              <a:rPr lang="ru-RU" dirty="0"/>
            </a:br>
            <a:r>
              <a:rPr lang="ru-RU" dirty="0"/>
              <a:t>Стань скорей за единицей.</a:t>
            </a:r>
            <a:br>
              <a:rPr lang="ru-RU" dirty="0"/>
            </a:br>
            <a:r>
              <a:rPr lang="ru-RU" dirty="0"/>
              <a:t>Только так, когда вы вместе,</a:t>
            </a:r>
            <a:br>
              <a:rPr lang="ru-RU" dirty="0"/>
            </a:br>
            <a:r>
              <a:rPr lang="ru-RU" dirty="0"/>
              <a:t>Будет сразу целых — </a:t>
            </a:r>
            <a:r>
              <a:rPr lang="ru-RU" b="1" dirty="0"/>
              <a:t>десять</a:t>
            </a:r>
            <a:r>
              <a:rPr lang="ru-RU" dirty="0"/>
              <a:t>!</a:t>
            </a:r>
            <a:br>
              <a:rPr lang="ru-RU" dirty="0"/>
            </a:br>
            <a:endParaRPr lang="ru-RU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6426261" y="1248303"/>
            <a:ext cx="685800" cy="60960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6581517" y="1196752"/>
            <a:ext cx="533400" cy="152400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 rot="1106097">
            <a:off x="7077768" y="1158652"/>
            <a:ext cx="914400" cy="1600200"/>
          </a:xfrm>
          <a:prstGeom prst="ellipse">
            <a:avLst/>
          </a:prstGeom>
          <a:noFill/>
          <a:ln w="7620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79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1289349"/>
            <a:ext cx="36576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43400" y="1295400"/>
            <a:ext cx="35052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2514600" y="1295400"/>
            <a:ext cx="1752600" cy="1600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2590800" y="1371600"/>
            <a:ext cx="1600200" cy="3429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 rot="1392861">
            <a:off x="5867400" y="1268413"/>
            <a:ext cx="1676400" cy="3581400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Oval 18"/>
          <p:cNvSpPr>
            <a:spLocks noChangeArrowheads="1"/>
          </p:cNvSpPr>
          <p:nvPr/>
        </p:nvSpPr>
        <p:spPr bwMode="auto">
          <a:xfrm>
            <a:off x="2438400" y="2743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71" name="Picture 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1730375" y="1546225"/>
            <a:ext cx="38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Oval 20"/>
          <p:cNvSpPr>
            <a:spLocks noChangeArrowheads="1"/>
          </p:cNvSpPr>
          <p:nvPr/>
        </p:nvSpPr>
        <p:spPr bwMode="auto">
          <a:xfrm>
            <a:off x="7667625" y="21336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73" name="Picture 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89732">
            <a:off x="6964363" y="893763"/>
            <a:ext cx="38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588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1.23959E-6 L 0.18958 -0.2280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11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58 -0.22803 L 0.00625 0.2826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12139E-6 C -3.05556E-6 -0.01549 0.004 -0.02705 0.00157 -0.04231 C -0.00086 -0.05757 -0.00729 -0.07907 -0.01423 -0.0911 C -0.02118 -0.10312 -0.02951 -0.11075 -0.03975 -0.11422 C -0.05 -0.11768 -0.06666 -0.11399 -0.07621 -0.11214 C -0.08576 -0.11029 -0.08923 -0.11029 -0.09687 -0.10358 C -0.10451 -0.09688 -0.11475 -0.08138 -0.12222 -0.0719 C -0.12968 -0.06242 -0.1342 -0.05826 -0.14132 -0.0467 C -0.14843 -0.03514 -0.15746 -0.01734 -0.1651 -0.00231 C -0.17274 0.01272 -0.17968 0.02151 -0.18732 0.0444 C -0.19496 0.06729 -0.20486 0.10567 -0.21111 0.13526 C -0.21736 0.16486 -0.22274 0.19838 -0.22534 0.22197 C -0.22795 0.24555 -0.22847 0.25943 -0.22691 0.27677 C -0.22534 0.29411 -0.21944 0.31284 -0.2158 0.32555 C -0.21215 0.33827 -0.21076 0.3459 -0.20468 0.35284 C -0.19861 0.35977 -0.19062 0.36694 -0.17934 0.36763 C -0.16805 0.36833 -0.14809 0.36255 -0.13646 0.35723 C -0.12482 0.35191 -0.11927 0.34682 -0.10955 0.33596 C -0.09982 0.32509 -0.08732 0.30706 -0.07777 0.29156 C -0.06823 0.27607 -0.06093 0.26174 -0.05243 0.24301 C -0.04392 0.22428 -0.0335 0.20047 -0.02691 0.17966 C -0.02031 0.15885 -0.01736 0.13989 -0.01267 0.11838 C -0.00798 0.09688 -0.00086 0.07075 0.00157 0.05064 C 0.004 0.03052 -3.05556E-6 0.01549 -3.05556E-6 -3.12139E-6 Z " pathEditMode="relative" rAng="0" ptsTypes="aaaaaaaaaaaaaaaaaaaaaaaa">
                                      <p:cBhvr>
                                        <p:cTn id="22" dur="5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12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Копия (3) Image0093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4" y="857250"/>
            <a:ext cx="7848600" cy="21383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991" name="WordArt 7"/>
          <p:cNvSpPr>
            <a:spLocks noChangeArrowheads="1" noChangeShapeType="1" noTextEdit="1"/>
          </p:cNvSpPr>
          <p:nvPr/>
        </p:nvSpPr>
        <p:spPr bwMode="auto">
          <a:xfrm>
            <a:off x="2154238" y="2513013"/>
            <a:ext cx="28733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71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2586038" y="2513013"/>
            <a:ext cx="28733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71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41993" name="WordArt 9"/>
          <p:cNvSpPr>
            <a:spLocks noChangeArrowheads="1" noChangeShapeType="1" noTextEdit="1"/>
          </p:cNvSpPr>
          <p:nvPr/>
        </p:nvSpPr>
        <p:spPr bwMode="auto">
          <a:xfrm>
            <a:off x="3089275" y="2009775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71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41994" name="WordArt 10"/>
          <p:cNvSpPr>
            <a:spLocks noChangeArrowheads="1" noChangeShapeType="1" noTextEdit="1"/>
          </p:cNvSpPr>
          <p:nvPr/>
        </p:nvSpPr>
        <p:spPr bwMode="auto">
          <a:xfrm>
            <a:off x="3522663" y="2513013"/>
            <a:ext cx="28733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71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41995" name="WordArt 11"/>
          <p:cNvSpPr>
            <a:spLocks noChangeArrowheads="1" noChangeShapeType="1" noTextEdit="1"/>
          </p:cNvSpPr>
          <p:nvPr/>
        </p:nvSpPr>
        <p:spPr bwMode="auto">
          <a:xfrm>
            <a:off x="5538788" y="2009775"/>
            <a:ext cx="2873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71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41996" name="WordArt 12"/>
          <p:cNvSpPr>
            <a:spLocks noChangeArrowheads="1" noChangeShapeType="1" noTextEdit="1"/>
          </p:cNvSpPr>
          <p:nvPr/>
        </p:nvSpPr>
        <p:spPr bwMode="auto">
          <a:xfrm>
            <a:off x="5033963" y="2513013"/>
            <a:ext cx="28733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71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41997" name="WordArt 13"/>
          <p:cNvSpPr>
            <a:spLocks noChangeArrowheads="1" noChangeShapeType="1" noTextEdit="1"/>
          </p:cNvSpPr>
          <p:nvPr/>
        </p:nvSpPr>
        <p:spPr bwMode="auto">
          <a:xfrm>
            <a:off x="4530725" y="2513013"/>
            <a:ext cx="28733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71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41998" name="WordArt 14"/>
          <p:cNvSpPr>
            <a:spLocks noChangeArrowheads="1" noChangeShapeType="1" noTextEdit="1"/>
          </p:cNvSpPr>
          <p:nvPr/>
        </p:nvSpPr>
        <p:spPr bwMode="auto">
          <a:xfrm>
            <a:off x="4025900" y="2009775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71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41999" name="WordArt 15"/>
          <p:cNvSpPr>
            <a:spLocks noChangeArrowheads="1" noChangeShapeType="1" noTextEdit="1"/>
          </p:cNvSpPr>
          <p:nvPr/>
        </p:nvSpPr>
        <p:spPr bwMode="auto">
          <a:xfrm>
            <a:off x="5970588" y="2513013"/>
            <a:ext cx="28733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71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42000" name="WordArt 16"/>
          <p:cNvSpPr>
            <a:spLocks noChangeArrowheads="1" noChangeShapeType="1" noTextEdit="1"/>
          </p:cNvSpPr>
          <p:nvPr/>
        </p:nvSpPr>
        <p:spPr bwMode="auto">
          <a:xfrm>
            <a:off x="7168573" y="1433513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42001" name="WordArt 17"/>
          <p:cNvSpPr>
            <a:spLocks noChangeArrowheads="1" noChangeShapeType="1" noTextEdit="1"/>
          </p:cNvSpPr>
          <p:nvPr/>
        </p:nvSpPr>
        <p:spPr bwMode="auto">
          <a:xfrm>
            <a:off x="7265988" y="1433513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42002" name="WordArt 18"/>
          <p:cNvSpPr>
            <a:spLocks noChangeArrowheads="1" noChangeShapeType="1" noTextEdit="1"/>
          </p:cNvSpPr>
          <p:nvPr/>
        </p:nvSpPr>
        <p:spPr bwMode="auto">
          <a:xfrm>
            <a:off x="7986713" y="1865313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42004" name="WordArt 20"/>
          <p:cNvSpPr>
            <a:spLocks noChangeArrowheads="1" noChangeShapeType="1" noTextEdit="1"/>
          </p:cNvSpPr>
          <p:nvPr/>
        </p:nvSpPr>
        <p:spPr bwMode="auto">
          <a:xfrm>
            <a:off x="7986713" y="2370138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42005" name="WordArt 21"/>
          <p:cNvSpPr>
            <a:spLocks noChangeArrowheads="1" noChangeShapeType="1" noTextEdit="1"/>
          </p:cNvSpPr>
          <p:nvPr/>
        </p:nvSpPr>
        <p:spPr bwMode="auto">
          <a:xfrm>
            <a:off x="7554913" y="2370138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42006" name="WordArt 22"/>
          <p:cNvSpPr>
            <a:spLocks noChangeArrowheads="1" noChangeShapeType="1" noTextEdit="1"/>
          </p:cNvSpPr>
          <p:nvPr/>
        </p:nvSpPr>
        <p:spPr bwMode="auto">
          <a:xfrm>
            <a:off x="7770813" y="1433513"/>
            <a:ext cx="36036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42007" name="WordArt 23"/>
          <p:cNvSpPr>
            <a:spLocks noChangeArrowheads="1" noChangeShapeType="1" noTextEdit="1"/>
          </p:cNvSpPr>
          <p:nvPr/>
        </p:nvSpPr>
        <p:spPr bwMode="auto">
          <a:xfrm>
            <a:off x="6834188" y="2370138"/>
            <a:ext cx="36036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285750" y="3714750"/>
            <a:ext cx="6357938" cy="2000250"/>
            <a:chOff x="285720" y="3714752"/>
            <a:chExt cx="6357982" cy="2000264"/>
          </a:xfrm>
        </p:grpSpPr>
        <p:sp>
          <p:nvSpPr>
            <p:cNvPr id="25" name="Скругленная прямоугольная выноска 24"/>
            <p:cNvSpPr/>
            <p:nvPr/>
          </p:nvSpPr>
          <p:spPr>
            <a:xfrm>
              <a:off x="285720" y="3714752"/>
              <a:ext cx="6357982" cy="2000264"/>
            </a:xfrm>
            <a:prstGeom prst="wedgeRoundRectCallout">
              <a:avLst>
                <a:gd name="adj1" fmla="val 53199"/>
                <a:gd name="adj2" fmla="val -1319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502" name="TextBox 25"/>
            <p:cNvSpPr txBox="1">
              <a:spLocks noChangeArrowheads="1"/>
            </p:cNvSpPr>
            <p:nvPr/>
          </p:nvSpPr>
          <p:spPr bwMode="auto">
            <a:xfrm>
              <a:off x="500034" y="3857628"/>
              <a:ext cx="5786478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6600">
                  <a:solidFill>
                    <a:srgbClr val="002060"/>
                  </a:solidFill>
                </a:rPr>
                <a:t>Проверь себя!</a:t>
              </a:r>
            </a:p>
          </p:txBody>
        </p:sp>
      </p:grpSp>
      <p:pic>
        <p:nvPicPr>
          <p:cNvPr id="2050" name="Picture 2" descr="C:\Users\Компьютер\Desktop\734039-8f53ddc9c9751a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2602" y="904120"/>
            <a:ext cx="2044621" cy="204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432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nimBg="1"/>
      <p:bldP spid="41992" grpId="0" animBg="1"/>
      <p:bldP spid="41993" grpId="0" animBg="1"/>
      <p:bldP spid="41994" grpId="0" animBg="1"/>
      <p:bldP spid="41995" grpId="0" animBg="1"/>
      <p:bldP spid="41996" grpId="0" animBg="1"/>
      <p:bldP spid="41997" grpId="0" animBg="1"/>
      <p:bldP spid="41998" grpId="0" animBg="1"/>
      <p:bldP spid="419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4953000" y="228600"/>
            <a:ext cx="3962400" cy="2133600"/>
            <a:chOff x="3120" y="144"/>
            <a:chExt cx="2496" cy="1344"/>
          </a:xfrm>
        </p:grpSpPr>
        <p:sp>
          <p:nvSpPr>
            <p:cNvPr id="18449" name="Line 3"/>
            <p:cNvSpPr>
              <a:spLocks noChangeShapeType="1"/>
            </p:cNvSpPr>
            <p:nvPr/>
          </p:nvSpPr>
          <p:spPr bwMode="auto">
            <a:xfrm>
              <a:off x="4224" y="336"/>
              <a:ext cx="1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0" name="Line 4"/>
            <p:cNvSpPr>
              <a:spLocks noChangeShapeType="1"/>
            </p:cNvSpPr>
            <p:nvPr/>
          </p:nvSpPr>
          <p:spPr bwMode="auto">
            <a:xfrm>
              <a:off x="4224" y="1344"/>
              <a:ext cx="1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Line 5"/>
            <p:cNvSpPr>
              <a:spLocks noChangeShapeType="1"/>
            </p:cNvSpPr>
            <p:nvPr/>
          </p:nvSpPr>
          <p:spPr bwMode="auto">
            <a:xfrm>
              <a:off x="5424" y="144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Line 6"/>
            <p:cNvSpPr>
              <a:spLocks noChangeShapeType="1"/>
            </p:cNvSpPr>
            <p:nvPr/>
          </p:nvSpPr>
          <p:spPr bwMode="auto">
            <a:xfrm>
              <a:off x="3120" y="336"/>
              <a:ext cx="1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Line 7"/>
            <p:cNvSpPr>
              <a:spLocks noChangeShapeType="1"/>
            </p:cNvSpPr>
            <p:nvPr/>
          </p:nvSpPr>
          <p:spPr bwMode="auto">
            <a:xfrm>
              <a:off x="3312" y="144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4" name="Line 8"/>
            <p:cNvSpPr>
              <a:spLocks noChangeShapeType="1"/>
            </p:cNvSpPr>
            <p:nvPr/>
          </p:nvSpPr>
          <p:spPr bwMode="auto">
            <a:xfrm>
              <a:off x="3120" y="1344"/>
              <a:ext cx="1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Line 9"/>
            <p:cNvSpPr>
              <a:spLocks noChangeShapeType="1"/>
            </p:cNvSpPr>
            <p:nvPr/>
          </p:nvSpPr>
          <p:spPr bwMode="auto">
            <a:xfrm>
              <a:off x="4368" y="144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6" name="Line 10"/>
            <p:cNvSpPr>
              <a:spLocks noChangeShapeType="1"/>
            </p:cNvSpPr>
            <p:nvPr/>
          </p:nvSpPr>
          <p:spPr bwMode="auto">
            <a:xfrm flipV="1">
              <a:off x="3936" y="336"/>
              <a:ext cx="432" cy="384"/>
            </a:xfrm>
            <a:prstGeom prst="line">
              <a:avLst/>
            </a:prstGeom>
            <a:noFill/>
            <a:ln w="762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Line 11"/>
            <p:cNvSpPr>
              <a:spLocks noChangeShapeType="1"/>
            </p:cNvSpPr>
            <p:nvPr/>
          </p:nvSpPr>
          <p:spPr bwMode="auto">
            <a:xfrm flipH="1">
              <a:off x="3984" y="384"/>
              <a:ext cx="336" cy="960"/>
            </a:xfrm>
            <a:prstGeom prst="line">
              <a:avLst/>
            </a:prstGeom>
            <a:noFill/>
            <a:ln w="762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8" name="Oval 12"/>
            <p:cNvSpPr>
              <a:spLocks noChangeArrowheads="1"/>
            </p:cNvSpPr>
            <p:nvPr/>
          </p:nvSpPr>
          <p:spPr bwMode="auto">
            <a:xfrm rot="1106097">
              <a:off x="4423" y="337"/>
              <a:ext cx="576" cy="1008"/>
            </a:xfrm>
            <a:prstGeom prst="ellipse">
              <a:avLst/>
            </a:prstGeom>
            <a:noFill/>
            <a:ln w="762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8436" name="Picture 1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4900"/>
            <a:ext cx="37338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AutoShape 15"/>
          <p:cNvSpPr>
            <a:spLocks noChangeArrowheads="1"/>
          </p:cNvSpPr>
          <p:nvPr/>
        </p:nvSpPr>
        <p:spPr bwMode="auto">
          <a:xfrm>
            <a:off x="228600" y="152400"/>
            <a:ext cx="3581400" cy="1219200"/>
          </a:xfrm>
          <a:prstGeom prst="triangle">
            <a:avLst>
              <a:gd name="adj" fmla="val 50000"/>
            </a:avLst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1524000" y="381000"/>
            <a:ext cx="990600" cy="9906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685800" y="5410200"/>
            <a:ext cx="685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ru-RU" sz="9600" b="1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2514600" y="5302250"/>
            <a:ext cx="914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endParaRPr lang="ru-RU" sz="96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457200" y="4343400"/>
            <a:ext cx="1219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96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609600" y="3276600"/>
            <a:ext cx="914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ru-RU" sz="9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2438400" y="3276600"/>
            <a:ext cx="990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endParaRPr lang="ru-RU" sz="9600" b="1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533400" y="2133600"/>
            <a:ext cx="990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ru-RU" sz="9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2438400" y="2133600"/>
            <a:ext cx="1066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endParaRPr lang="ru-RU" sz="9600" b="1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609600" y="1143000"/>
            <a:ext cx="914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endParaRPr lang="ru-RU" sz="96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2362200" y="1143000"/>
            <a:ext cx="1219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endParaRPr lang="ru-RU" sz="9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2438400" y="4267200"/>
            <a:ext cx="1066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endParaRPr lang="ru-RU" sz="96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67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7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7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7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7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 animBg="1"/>
      <p:bldP spid="27665" grpId="0"/>
      <p:bldP spid="27666" grpId="0"/>
      <p:bldP spid="27667" grpId="0"/>
      <p:bldP spid="27668" grpId="0"/>
      <p:bldP spid="27669" grpId="0"/>
      <p:bldP spid="27670" grpId="0"/>
      <p:bldP spid="27671" grpId="0"/>
      <p:bldP spid="27672" grpId="0"/>
      <p:bldP spid="276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жить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1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Откройте учебник на с. 25   №7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Компьютер\Desktop\a1bc3549b4d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25431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83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149</TotalTime>
  <Words>137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Число 10. Состав числа 10. </vt:lpstr>
      <vt:lpstr>Слайд 2</vt:lpstr>
      <vt:lpstr>давайте</vt:lpstr>
      <vt:lpstr>Слайд 4</vt:lpstr>
      <vt:lpstr>Слайд 5</vt:lpstr>
      <vt:lpstr>Слайд 6</vt:lpstr>
      <vt:lpstr>Слайд 7</vt:lpstr>
      <vt:lpstr>жить</vt:lpstr>
      <vt:lpstr>Откройте учебник на с. 25   №7</vt:lpstr>
      <vt:lpstr>Дешифровщик</vt:lpstr>
      <vt:lpstr>дружно</vt:lpstr>
      <vt:lpstr>Давайте жить дружно!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Tata</cp:lastModifiedBy>
  <cp:revision>12</cp:revision>
  <dcterms:created xsi:type="dcterms:W3CDTF">2013-12-16T14:55:16Z</dcterms:created>
  <dcterms:modified xsi:type="dcterms:W3CDTF">2014-06-29T14:28:26Z</dcterms:modified>
</cp:coreProperties>
</file>