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022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36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0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216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5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7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248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29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91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44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68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3F745-14F1-4BCB-8F72-EB25EBC6D6D4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4822A-C4DB-43C8-A51F-420ABA1F4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6238" y="-280988"/>
            <a:ext cx="9896476" cy="74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27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7578" y="0"/>
            <a:ext cx="9741578" cy="727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50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80"/>
            <a:ext cx="9144000" cy="685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69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465" y="1600200"/>
            <a:ext cx="60390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272808" cy="545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07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2" y="20068"/>
            <a:ext cx="9123968" cy="683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63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65"/>
            <a:ext cx="313372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93" y="3933056"/>
            <a:ext cx="90582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01237"/>
            <a:ext cx="9828584" cy="696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58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149" cy="683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99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094" y="-5261"/>
            <a:ext cx="9200236" cy="689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5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1" y="0"/>
            <a:ext cx="9272023" cy="694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68" y="2996952"/>
            <a:ext cx="900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-ба-ли                          сгребали</a:t>
            </a:r>
          </a:p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-ли                  складывали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дят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трудятся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т-толк-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нул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оттолкнулся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рень-ки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четвереньки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1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32079"/>
            <a:ext cx="9793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43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</Words>
  <Application>Microsoft Office PowerPoint</Application>
  <PresentationFormat>Экран (4:3)</PresentationFormat>
  <Paragraphs>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МБОУ лицей "МОК №2"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Temp</dc:creator>
  <cp:lastModifiedBy>Tata</cp:lastModifiedBy>
  <cp:revision>4</cp:revision>
  <dcterms:created xsi:type="dcterms:W3CDTF">2013-12-10T13:21:47Z</dcterms:created>
  <dcterms:modified xsi:type="dcterms:W3CDTF">2014-06-28T16:16:27Z</dcterms:modified>
</cp:coreProperties>
</file>