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584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293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890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080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83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61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2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1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10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62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3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CEAD6-F6D5-4E91-B29E-0EF15E70891B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AE702-2DF7-444E-8612-4B2D1AB7C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959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85800" y="476672"/>
            <a:ext cx="7772400" cy="3600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>Математика</a:t>
            </a:r>
            <a:br>
              <a:rPr lang="ru-RU" b="1" smtClean="0"/>
            </a:br>
            <a:r>
              <a:rPr lang="ru-RU" b="1" smtClean="0"/>
              <a:t>1 класс</a:t>
            </a:r>
            <a:br>
              <a:rPr lang="ru-RU" b="1" smtClean="0"/>
            </a:br>
            <a:r>
              <a:rPr lang="ru-RU" b="1" smtClean="0"/>
              <a:t> </a:t>
            </a:r>
            <a:r>
              <a:rPr lang="ru-RU" i="1" smtClean="0"/>
              <a:t>«Начальная школа 21 века»</a:t>
            </a:r>
            <a:br>
              <a:rPr lang="ru-RU" i="1" smtClean="0"/>
            </a:br>
            <a:r>
              <a:rPr lang="ru-RU" b="1" smtClean="0"/>
              <a:t>«На сколько больше или меньше»</a:t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> </a:t>
            </a:r>
            <a:endParaRPr lang="ru-RU" dirty="0"/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683568" y="4293096"/>
            <a:ext cx="7776864" cy="21602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 smtClean="0"/>
          </a:p>
          <a:p>
            <a:pPr marL="0" indent="0" algn="ctr">
              <a:buNone/>
            </a:pPr>
            <a:r>
              <a:rPr lang="ru-RU" sz="7300" b="1" dirty="0" err="1" smtClean="0"/>
              <a:t>Темирбулатова</a:t>
            </a:r>
            <a:r>
              <a:rPr lang="ru-RU" sz="7300" b="1" dirty="0" smtClean="0"/>
              <a:t> Е.Н.</a:t>
            </a:r>
            <a:endParaRPr lang="ru-RU" sz="9000" b="1" dirty="0" smtClean="0"/>
          </a:p>
          <a:p>
            <a:pPr marL="0" indent="0" algn="ctr">
              <a:buNone/>
            </a:pPr>
            <a:r>
              <a:rPr lang="ru-RU" sz="9000" b="1" dirty="0" smtClean="0"/>
              <a:t>МОУ «СОШ №3»</a:t>
            </a:r>
          </a:p>
          <a:p>
            <a:pPr marL="0" indent="0" algn="ctr">
              <a:buNone/>
            </a:pPr>
            <a:r>
              <a:rPr lang="ru-RU" sz="9000" b="1" dirty="0" err="1" smtClean="0"/>
              <a:t>г.Маркс</a:t>
            </a:r>
            <a:endParaRPr lang="ru-RU" sz="9000" b="1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37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427984" y="188640"/>
            <a:ext cx="2448272" cy="547260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FF0000"/>
                </a:solidFill>
              </a:rPr>
              <a:t>БОЛЬШЕ</a:t>
            </a: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3600" b="1" dirty="0" smtClean="0"/>
              <a:t>выше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/>
              <a:t>старше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/>
              <a:t>дороже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/>
              <a:t>длиннее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/>
              <a:t>толще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/>
              <a:t>тяжелее</a:t>
            </a:r>
            <a:endParaRPr lang="ru-RU" sz="3600" b="1" dirty="0"/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6876256" y="980728"/>
            <a:ext cx="2160240" cy="396044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900" b="1" dirty="0" smtClean="0">
                <a:solidFill>
                  <a:srgbClr val="FF0000"/>
                </a:solidFill>
              </a:rPr>
              <a:t>МЕНЬШЕ</a:t>
            </a:r>
          </a:p>
          <a:p>
            <a:r>
              <a:rPr lang="ru-RU" sz="3600" b="1" dirty="0" smtClean="0"/>
              <a:t>ниже</a:t>
            </a:r>
          </a:p>
          <a:p>
            <a:r>
              <a:rPr lang="ru-RU" sz="3600" b="1" dirty="0" smtClean="0"/>
              <a:t>моложе</a:t>
            </a:r>
          </a:p>
          <a:p>
            <a:r>
              <a:rPr lang="ru-RU" sz="3600" b="1" dirty="0" smtClean="0"/>
              <a:t>дешевле</a:t>
            </a:r>
          </a:p>
          <a:p>
            <a:r>
              <a:rPr lang="ru-RU" sz="3600" b="1" dirty="0" smtClean="0"/>
              <a:t>короче</a:t>
            </a:r>
          </a:p>
          <a:p>
            <a:r>
              <a:rPr lang="ru-RU" sz="3600" b="1" dirty="0" smtClean="0"/>
              <a:t>тоньше</a:t>
            </a:r>
          </a:p>
          <a:p>
            <a:r>
              <a:rPr lang="ru-RU" sz="3600" b="1" dirty="0" smtClean="0"/>
              <a:t>легче</a:t>
            </a:r>
            <a:endParaRPr lang="ru-RU" sz="3600" b="1" dirty="0"/>
          </a:p>
        </p:txBody>
      </p:sp>
      <p:pic>
        <p:nvPicPr>
          <p:cNvPr id="4" name="Рисунок 3" descr="C:\Documents and Settings\Admin\Мои документы\Леонидова(4)\img25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3818308" cy="5072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C:\Documents and Settings\Admin\Мои документы\Слайд-шоу\1 сентября\school0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257" y="151462"/>
            <a:ext cx="1283126" cy="1405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07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Admin\Мои документы\Мои рисунки\img7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0"/>
            <a:ext cx="9164638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07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img7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258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35469" y="404664"/>
            <a:ext cx="5698976" cy="61206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ПРОВЕРЬ!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Продолжить закономерность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5, </a:t>
            </a:r>
            <a:r>
              <a:rPr lang="ru-RU" b="1" dirty="0" smtClean="0">
                <a:solidFill>
                  <a:srgbClr val="FF0000"/>
                </a:solidFill>
              </a:rPr>
              <a:t>10</a:t>
            </a:r>
            <a:r>
              <a:rPr lang="ru-RU" b="1" dirty="0" smtClean="0"/>
              <a:t>, 15, </a:t>
            </a:r>
            <a:r>
              <a:rPr lang="ru-RU" b="1" dirty="0" smtClean="0">
                <a:solidFill>
                  <a:srgbClr val="FF0000"/>
                </a:solidFill>
              </a:rPr>
              <a:t>20</a:t>
            </a:r>
            <a:r>
              <a:rPr lang="ru-RU" b="1" dirty="0" smtClean="0"/>
              <a:t>, 25, </a:t>
            </a:r>
            <a:r>
              <a:rPr lang="ru-RU" b="1" dirty="0" smtClean="0">
                <a:solidFill>
                  <a:srgbClr val="FF0000"/>
                </a:solidFill>
              </a:rPr>
              <a:t>30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Найти «лишнее число»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11, 12, 13, 14, 15    </a:t>
            </a:r>
            <a:r>
              <a:rPr lang="ru-RU" b="1" dirty="0" smtClean="0">
                <a:solidFill>
                  <a:srgbClr val="FF0000"/>
                </a:solidFill>
              </a:rPr>
              <a:t>19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 descr="C:\Documents and Settings\Admin\Мои документы\Леонидова(4)\img25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71" y="188640"/>
            <a:ext cx="2664296" cy="4104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Documents and Settings\Admin\Мои документы\Леонидова(4)\img25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3168352" cy="4104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 descr="C:\Documents and Settings\Admin\Мои документы\Слайд-шоу\1 сентября\school0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8640"/>
            <a:ext cx="842803" cy="104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87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116632"/>
            <a:ext cx="5626968" cy="64087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Выбери правильный ответ</a:t>
            </a:r>
            <a:r>
              <a:rPr lang="ru-RU" b="1" dirty="0"/>
              <a:t/>
            </a:r>
            <a:br>
              <a:rPr lang="ru-RU" b="1" dirty="0"/>
            </a:br>
            <a:r>
              <a:rPr lang="ru-RU" sz="3600" b="1" dirty="0" smtClean="0">
                <a:solidFill>
                  <a:srgbClr val="FF0000"/>
                </a:solidFill>
              </a:rPr>
              <a:t>5; 13; 4; 7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8; 6; 9; 5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rgbClr val="FF0000"/>
                </a:solidFill>
              </a:rPr>
              <a:t>10; 12; 8; 14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3; 1; 4; 2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rgbClr val="FF0000"/>
                </a:solidFill>
              </a:rPr>
              <a:t>4; 3; 7; 10</a:t>
            </a:r>
            <a:r>
              <a:rPr lang="ru-RU" sz="3600" b="1" dirty="0"/>
              <a:t/>
            </a:r>
            <a:br>
              <a:rPr lang="ru-RU" sz="3600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7" name="Рисунок 6" descr="C:\Documents and Settings\Admin\Мои документы\Леонидова(4)\img25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9" y="0"/>
            <a:ext cx="2880320" cy="3024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 descr="C:\Documents and Settings\Admin\Мои документы\Слайд-шоу\1 сентября\school001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6166"/>
            <a:ext cx="648072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Documents and Settings\Admin\Мои документы\Слайд-шоу\1 сентября\school012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708920"/>
            <a:ext cx="21240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45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363272" cy="1224136"/>
          </a:xfrm>
        </p:spPr>
        <p:txBody>
          <a:bodyPr/>
          <a:lstStyle/>
          <a:p>
            <a:pPr algn="l"/>
            <a:r>
              <a:rPr lang="ru-RU" dirty="0" smtClean="0"/>
              <a:t>              </a:t>
            </a:r>
            <a:r>
              <a:rPr lang="ru-RU" b="1" dirty="0" smtClean="0">
                <a:solidFill>
                  <a:srgbClr val="FF0000"/>
                </a:solidFill>
              </a:rPr>
              <a:t>9 + 4                  9 - 4   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424936" cy="482453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У Кати 9 шоколадных конфет и 4 карамели. Сколько всего конфет у Кати?</a:t>
            </a:r>
          </a:p>
          <a:p>
            <a:r>
              <a:rPr lang="ru-RU" b="1" dirty="0" smtClean="0"/>
              <a:t>У Кати 9 шоколадных конфет, а карамелей на 4 меньше. Сколько карамелей у Кати?</a:t>
            </a:r>
          </a:p>
          <a:p>
            <a:r>
              <a:rPr lang="ru-RU" b="1" dirty="0" smtClean="0"/>
              <a:t>У Кати 9 шоколадных конфет и 4 карамели.</a:t>
            </a:r>
          </a:p>
          <a:p>
            <a:pPr marL="0" indent="0">
              <a:buNone/>
            </a:pPr>
            <a:r>
              <a:rPr lang="ru-RU" b="1" dirty="0" smtClean="0"/>
              <a:t>На сколько шоколадных конфет больше, чем карамелей?</a:t>
            </a:r>
          </a:p>
          <a:p>
            <a:r>
              <a:rPr lang="ru-RU" b="1" dirty="0" smtClean="0"/>
              <a:t>У Кати 9 шоколадных конфет, а карамелей на 4 больше. Сколько карамелей у Кати?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3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513" y="116632"/>
            <a:ext cx="8784976" cy="6552728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76412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\Мои документы\Слайд-шоу\не рвите цветы\18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C:\Documents and Settings\Admin\Мои документы\Леонидова(4)\img259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8" y="0"/>
            <a:ext cx="4516062" cy="6741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7171" name="Picture 3" descr="C:\Documents and Settings\Admin\Мои документы\Слайд-шоу\не рвите цветы\flowers_48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-5117"/>
            <a:ext cx="2386905" cy="198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30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95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ПРОВЕРЬ! Продолжить закономерность  5, 10, 15, 20, 25, 30  Найти «лишнее число»  11, 12, 13, 14, 15    19</vt:lpstr>
      <vt:lpstr>  Выбери правильный ответ 5; 13; 4; 7  8; 6; 9; 5  10; 12; 8; 14  3; 1; 4; 2  4; 3; 7; 10  </vt:lpstr>
      <vt:lpstr>              9 + 4                  9 - 4    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</cp:revision>
  <dcterms:created xsi:type="dcterms:W3CDTF">2014-01-28T16:09:24Z</dcterms:created>
  <dcterms:modified xsi:type="dcterms:W3CDTF">2014-01-28T16:15:16Z</dcterms:modified>
</cp:coreProperties>
</file>