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8" r:id="rId4"/>
    <p:sldId id="261" r:id="rId5"/>
    <p:sldId id="260" r:id="rId6"/>
    <p:sldId id="25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CB0E5-AB0E-4392-B84F-FE1E0DEF2719}" type="datetimeFigureOut">
              <a:rPr lang="ru-RU" smtClean="0"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4904-6D89-48E6-A640-721418078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337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CB0E5-AB0E-4392-B84F-FE1E0DEF2719}" type="datetimeFigureOut">
              <a:rPr lang="ru-RU" smtClean="0"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4904-6D89-48E6-A640-721418078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684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CB0E5-AB0E-4392-B84F-FE1E0DEF2719}" type="datetimeFigureOut">
              <a:rPr lang="ru-RU" smtClean="0"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4904-6D89-48E6-A640-721418078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495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CB0E5-AB0E-4392-B84F-FE1E0DEF2719}" type="datetimeFigureOut">
              <a:rPr lang="ru-RU" smtClean="0"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4904-6D89-48E6-A640-721418078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27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CB0E5-AB0E-4392-B84F-FE1E0DEF2719}" type="datetimeFigureOut">
              <a:rPr lang="ru-RU" smtClean="0"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4904-6D89-48E6-A640-721418078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2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CB0E5-AB0E-4392-B84F-FE1E0DEF2719}" type="datetimeFigureOut">
              <a:rPr lang="ru-RU" smtClean="0"/>
              <a:t>08.01.2014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4904-6D89-48E6-A640-721418078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747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CB0E5-AB0E-4392-B84F-FE1E0DEF2719}" type="datetimeFigureOut">
              <a:rPr lang="ru-RU" smtClean="0"/>
              <a:t>08.01.2014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4904-6D89-48E6-A640-721418078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819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CB0E5-AB0E-4392-B84F-FE1E0DEF2719}" type="datetimeFigureOut">
              <a:rPr lang="ru-RU" smtClean="0"/>
              <a:t>08.01.2014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4904-6D89-48E6-A640-721418078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65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CB0E5-AB0E-4392-B84F-FE1E0DEF2719}" type="datetimeFigureOut">
              <a:rPr lang="ru-RU" smtClean="0"/>
              <a:t>08.01.2014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4904-6D89-48E6-A640-721418078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CB0E5-AB0E-4392-B84F-FE1E0DEF2719}" type="datetimeFigureOut">
              <a:rPr lang="ru-RU" smtClean="0"/>
              <a:t>08.01.2014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4904-6D89-48E6-A640-721418078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69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CB0E5-AB0E-4392-B84F-FE1E0DEF2719}" type="datetimeFigureOut">
              <a:rPr lang="ru-RU" smtClean="0"/>
              <a:t>08.01.2014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4904-6D89-48E6-A640-721418078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255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CB0E5-AB0E-4392-B84F-FE1E0DEF2719}" type="datetimeFigureOut">
              <a:rPr lang="ru-RU" smtClean="0"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F4904-6D89-48E6-A640-721418078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546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9" name="Picture 5" descr="http://etc.usf.edu/presentations/backgrounds/misc/misc_17/81702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51986" y="382012"/>
            <a:ext cx="7340494" cy="34163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5400" b="1" cap="none" spc="50" dirty="0" smtClean="0">
                <a:ln w="11430"/>
                <a:solidFill>
                  <a:srgbClr val="99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Парные согласные </a:t>
            </a:r>
          </a:p>
          <a:p>
            <a:pPr algn="ctr"/>
            <a:r>
              <a:rPr lang="ru-RU" sz="5400" b="1" cap="none" spc="50" dirty="0" smtClean="0">
                <a:ln w="11430"/>
                <a:solidFill>
                  <a:srgbClr val="99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звуки в середине слова.</a:t>
            </a:r>
          </a:p>
          <a:p>
            <a:pPr algn="ctr"/>
            <a:r>
              <a:rPr lang="ru-RU" sz="5400" b="1" spc="50" dirty="0" smtClean="0">
                <a:ln w="11430"/>
                <a:solidFill>
                  <a:srgbClr val="99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 класс</a:t>
            </a:r>
            <a:r>
              <a:rPr lang="ru-RU" sz="5400" b="1" cap="none" spc="50" dirty="0" smtClean="0">
                <a:ln w="11430"/>
                <a:solidFill>
                  <a:srgbClr val="99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z="5400" b="1" cap="none" spc="50" dirty="0">
              <a:ln w="11430"/>
              <a:solidFill>
                <a:srgbClr val="99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97913" y="2967335"/>
            <a:ext cx="3481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1987" y="4869160"/>
            <a:ext cx="7268486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rgbClr val="99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Попова Надежда Дмитриевна</a:t>
            </a:r>
          </a:p>
          <a:p>
            <a:pPr algn="ctr"/>
            <a:r>
              <a:rPr lang="ru-RU" sz="2400" b="1" cap="none" spc="50" dirty="0" smtClean="0">
                <a:ln w="11430"/>
                <a:solidFill>
                  <a:srgbClr val="99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Учитель начальных классов   </a:t>
            </a:r>
          </a:p>
          <a:p>
            <a:pPr algn="ctr"/>
            <a:r>
              <a:rPr lang="ru-RU" sz="2400" b="1" cap="none" spc="50" dirty="0" smtClean="0">
                <a:ln w="11430"/>
                <a:solidFill>
                  <a:srgbClr val="99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высшей категории МОУ – Лицея №2</a:t>
            </a:r>
          </a:p>
          <a:p>
            <a:pPr algn="ctr"/>
            <a:r>
              <a:rPr lang="ru-RU" sz="2400" b="1" spc="50" dirty="0" smtClean="0">
                <a:ln w="11430"/>
                <a:solidFill>
                  <a:srgbClr val="99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Октябрьского района г. Саратова</a:t>
            </a:r>
            <a:endParaRPr lang="ru-RU" sz="2400" b="1" cap="none" spc="50" dirty="0">
              <a:ln w="11430"/>
              <a:solidFill>
                <a:srgbClr val="99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6254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9" name="Picture 5" descr="http://etc.usf.edu/presentations/backgrounds/misc/misc_17/81702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277" y="0"/>
            <a:ext cx="9144000" cy="686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47664" y="404664"/>
            <a:ext cx="748883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Запишите, продолжите закономерность</a:t>
            </a:r>
            <a:r>
              <a:rPr lang="ru-RU" sz="3200" dirty="0">
                <a:solidFill>
                  <a:srgbClr val="CC00CC"/>
                </a:solidFill>
              </a:rPr>
              <a:t>.</a:t>
            </a:r>
          </a:p>
          <a:p>
            <a:r>
              <a:rPr lang="ru-RU" dirty="0"/>
              <a:t>             </a:t>
            </a:r>
            <a:endParaRPr lang="ru-RU" dirty="0" smtClean="0"/>
          </a:p>
          <a:p>
            <a:r>
              <a:rPr lang="ru-RU" i="1" dirty="0" smtClean="0"/>
              <a:t>                                      </a:t>
            </a:r>
            <a:r>
              <a:rPr lang="ru-RU" sz="48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</a:t>
            </a:r>
            <a:r>
              <a:rPr lang="ru-RU" sz="4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  г  к  д  т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3139984"/>
            <a:ext cx="73172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i="1" dirty="0">
                <a:solidFill>
                  <a:srgbClr val="9900FF"/>
                </a:solidFill>
              </a:rPr>
              <a:t>Друг в лицо смотрит, а враг - вослед.</a:t>
            </a:r>
            <a:r>
              <a:rPr lang="ru-RU" sz="3200" dirty="0">
                <a:solidFill>
                  <a:srgbClr val="9900FF"/>
                </a:solidFill>
              </a:rPr>
              <a:t> </a:t>
            </a:r>
            <a:r>
              <a:rPr lang="ru-RU" sz="3200" b="1" dirty="0"/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3614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9" name="Picture 5" descr="http://etc.usf.edu/presentations/backgrounds/misc/misc_17/81702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585" y="0"/>
            <a:ext cx="9144000" cy="686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259632" y="332656"/>
            <a:ext cx="77768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>
                <a:solidFill>
                  <a:srgbClr val="0000FF"/>
                </a:solidFill>
              </a:rPr>
              <a:t>Сторож , зубки, лошадь, сторожка, зуб, лошадка, дубки, тетрадка, дуб, тетрадь.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19672" y="1919237"/>
            <a:ext cx="252028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>
                <a:solidFill>
                  <a:srgbClr val="CC00CC"/>
                </a:solidFill>
              </a:rPr>
              <a:t>с</a:t>
            </a:r>
            <a:r>
              <a:rPr lang="ru-RU" sz="4000" i="1" dirty="0" smtClean="0">
                <a:solidFill>
                  <a:srgbClr val="CC00CC"/>
                </a:solidFill>
              </a:rPr>
              <a:t>торож</a:t>
            </a:r>
          </a:p>
          <a:p>
            <a:r>
              <a:rPr lang="ru-RU" sz="4000" i="1" dirty="0">
                <a:solidFill>
                  <a:srgbClr val="CC00CC"/>
                </a:solidFill>
              </a:rPr>
              <a:t>л</a:t>
            </a:r>
            <a:r>
              <a:rPr lang="ru-RU" sz="4000" i="1" dirty="0" smtClean="0">
                <a:solidFill>
                  <a:srgbClr val="CC00CC"/>
                </a:solidFill>
              </a:rPr>
              <a:t>ошадь</a:t>
            </a:r>
          </a:p>
          <a:p>
            <a:r>
              <a:rPr lang="ru-RU" sz="4000" i="1" dirty="0">
                <a:solidFill>
                  <a:srgbClr val="CC00CC"/>
                </a:solidFill>
              </a:rPr>
              <a:t>з</a:t>
            </a:r>
            <a:r>
              <a:rPr lang="ru-RU" sz="4000" i="1" dirty="0" smtClean="0">
                <a:solidFill>
                  <a:srgbClr val="CC00CC"/>
                </a:solidFill>
              </a:rPr>
              <a:t>уб</a:t>
            </a:r>
          </a:p>
          <a:p>
            <a:r>
              <a:rPr lang="ru-RU" sz="4000" i="1" dirty="0">
                <a:solidFill>
                  <a:srgbClr val="CC00CC"/>
                </a:solidFill>
              </a:rPr>
              <a:t>д</a:t>
            </a:r>
            <a:r>
              <a:rPr lang="ru-RU" sz="4000" i="1" dirty="0" smtClean="0">
                <a:solidFill>
                  <a:srgbClr val="CC00CC"/>
                </a:solidFill>
              </a:rPr>
              <a:t>уб</a:t>
            </a:r>
          </a:p>
          <a:p>
            <a:r>
              <a:rPr lang="ru-RU" sz="4000" i="1" dirty="0" smtClean="0">
                <a:solidFill>
                  <a:srgbClr val="CC00CC"/>
                </a:solidFill>
              </a:rPr>
              <a:t>тетрадь</a:t>
            </a:r>
            <a:endParaRPr lang="ru-RU" sz="4000" i="1" dirty="0">
              <a:solidFill>
                <a:srgbClr val="CC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6096" y="2060848"/>
            <a:ext cx="259228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>
                <a:solidFill>
                  <a:srgbClr val="CC00CC"/>
                </a:solidFill>
              </a:rPr>
              <a:t>с</a:t>
            </a:r>
            <a:r>
              <a:rPr lang="ru-RU" sz="4000" i="1" dirty="0" smtClean="0">
                <a:solidFill>
                  <a:srgbClr val="CC00CC"/>
                </a:solidFill>
              </a:rPr>
              <a:t>торожка</a:t>
            </a:r>
          </a:p>
          <a:p>
            <a:r>
              <a:rPr lang="ru-RU" sz="4000" i="1" dirty="0">
                <a:solidFill>
                  <a:srgbClr val="CC00CC"/>
                </a:solidFill>
              </a:rPr>
              <a:t>л</a:t>
            </a:r>
            <a:r>
              <a:rPr lang="ru-RU" sz="4000" i="1" dirty="0" smtClean="0">
                <a:solidFill>
                  <a:srgbClr val="CC00CC"/>
                </a:solidFill>
              </a:rPr>
              <a:t>ошадка</a:t>
            </a:r>
          </a:p>
          <a:p>
            <a:r>
              <a:rPr lang="ru-RU" sz="4000" i="1" dirty="0">
                <a:solidFill>
                  <a:srgbClr val="CC00CC"/>
                </a:solidFill>
              </a:rPr>
              <a:t>з</a:t>
            </a:r>
            <a:r>
              <a:rPr lang="ru-RU" sz="4000" i="1" dirty="0" smtClean="0">
                <a:solidFill>
                  <a:srgbClr val="CC00CC"/>
                </a:solidFill>
              </a:rPr>
              <a:t>убки</a:t>
            </a:r>
          </a:p>
          <a:p>
            <a:r>
              <a:rPr lang="ru-RU" sz="4000" i="1" dirty="0">
                <a:solidFill>
                  <a:srgbClr val="CC00CC"/>
                </a:solidFill>
              </a:rPr>
              <a:t>д</a:t>
            </a:r>
            <a:r>
              <a:rPr lang="ru-RU" sz="4000" i="1" dirty="0" smtClean="0">
                <a:solidFill>
                  <a:srgbClr val="CC00CC"/>
                </a:solidFill>
              </a:rPr>
              <a:t>убки</a:t>
            </a:r>
          </a:p>
          <a:p>
            <a:r>
              <a:rPr lang="ru-RU" sz="4000" i="1" dirty="0" smtClean="0">
                <a:solidFill>
                  <a:srgbClr val="CC00CC"/>
                </a:solidFill>
              </a:rPr>
              <a:t>тетрадка</a:t>
            </a:r>
            <a:endParaRPr lang="ru-RU" sz="4000" i="1" dirty="0">
              <a:solidFill>
                <a:srgbClr val="CC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25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9" name="Picture 5" descr="http://etc.usf.edu/presentations/backgrounds/misc/misc_17/81702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915816" y="548680"/>
            <a:ext cx="4752528" cy="57606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262269" y="548680"/>
            <a:ext cx="4104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Парные согласные</a:t>
            </a:r>
            <a:endParaRPr lang="ru-RU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4283968" y="1133455"/>
            <a:ext cx="1008112" cy="927393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292080" y="1133455"/>
            <a:ext cx="792088" cy="99940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439652" y="2060848"/>
            <a:ext cx="2952328" cy="57606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237" y="2157129"/>
            <a:ext cx="297497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3838333" y="3861048"/>
            <a:ext cx="2952328" cy="57606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032" y="4797152"/>
            <a:ext cx="297497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024" y="5805264"/>
            <a:ext cx="297497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1500676" y="2056492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    </a:t>
            </a:r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звонкие</a:t>
            </a:r>
            <a:endParaRPr lang="ru-RU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98573" y="2176697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глухие</a:t>
            </a:r>
            <a:endParaRPr lang="ru-RU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4139952" y="2636912"/>
            <a:ext cx="1152128" cy="121978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>
            <a:off x="5264565" y="2761472"/>
            <a:ext cx="963619" cy="112053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815916" y="3861048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середине слова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 flipH="1">
            <a:off x="5293099" y="4437112"/>
            <a:ext cx="21398" cy="38590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5275517" y="5370875"/>
            <a:ext cx="1" cy="45398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864569" y="4823017"/>
            <a:ext cx="28218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конце слова</a:t>
            </a:r>
            <a:endParaRPr lang="ru-RU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TextBox 2048"/>
          <p:cNvSpPr txBox="1"/>
          <p:nvPr/>
        </p:nvSpPr>
        <p:spPr>
          <a:xfrm>
            <a:off x="3815916" y="5877272"/>
            <a:ext cx="2870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Гласный звук</a:t>
            </a:r>
            <a:endParaRPr lang="ru-RU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25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18" grpId="0" animBg="1"/>
      <p:bldP spid="16" grpId="0"/>
      <p:bldP spid="17" grpId="0"/>
      <p:bldP spid="23" grpId="0"/>
      <p:bldP spid="20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9" name="Picture 5" descr="http://etc.usf.edu/presentations/backgrounds/misc/misc_17/81702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47664" y="548680"/>
            <a:ext cx="6768752" cy="58169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400" b="1" u="sng" dirty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Сегодня на уроке</a:t>
            </a:r>
            <a:endParaRPr lang="ru-RU" sz="4400" dirty="0">
              <a:solidFill>
                <a:srgbClr val="99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/>
              <a:t> </a:t>
            </a:r>
            <a:endParaRPr lang="ru-RU" sz="2800" dirty="0"/>
          </a:p>
          <a:p>
            <a:r>
              <a:rPr lang="ru-RU" sz="6000" b="1" dirty="0">
                <a:solidFill>
                  <a:srgbClr val="0000FF"/>
                </a:solidFill>
              </a:rPr>
              <a:t>Я научился…..</a:t>
            </a:r>
            <a:endParaRPr lang="ru-RU" sz="6000" dirty="0">
              <a:solidFill>
                <a:srgbClr val="0000FF"/>
              </a:solidFill>
            </a:endParaRPr>
          </a:p>
          <a:p>
            <a:r>
              <a:rPr lang="ru-RU" sz="6000" b="1" dirty="0">
                <a:solidFill>
                  <a:srgbClr val="0000FF"/>
                </a:solidFill>
              </a:rPr>
              <a:t>Было интересно... </a:t>
            </a:r>
            <a:endParaRPr lang="ru-RU" sz="6000" dirty="0">
              <a:solidFill>
                <a:srgbClr val="0000FF"/>
              </a:solidFill>
            </a:endParaRPr>
          </a:p>
          <a:p>
            <a:r>
              <a:rPr lang="ru-RU" sz="6000" b="1" dirty="0">
                <a:solidFill>
                  <a:srgbClr val="0000FF"/>
                </a:solidFill>
              </a:rPr>
              <a:t>Было трудно…</a:t>
            </a:r>
            <a:endParaRPr lang="ru-RU" sz="6000" dirty="0">
              <a:solidFill>
                <a:srgbClr val="0000FF"/>
              </a:solidFill>
            </a:endParaRPr>
          </a:p>
          <a:p>
            <a:r>
              <a:rPr lang="ru-RU" sz="6000" b="1" dirty="0">
                <a:solidFill>
                  <a:srgbClr val="0000FF"/>
                </a:solidFill>
              </a:rPr>
              <a:t>Я понял, что…</a:t>
            </a:r>
            <a:endParaRPr lang="ru-RU" sz="6000" dirty="0">
              <a:solidFill>
                <a:srgbClr val="0000FF"/>
              </a:solidFill>
            </a:endParaRPr>
          </a:p>
          <a:p>
            <a:r>
              <a:rPr lang="ru-RU" sz="6000" b="1" dirty="0">
                <a:solidFill>
                  <a:srgbClr val="0000FF"/>
                </a:solidFill>
              </a:rPr>
              <a:t>Я почувствовал…</a:t>
            </a:r>
            <a:endParaRPr lang="ru-RU" sz="6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25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9" name="Picture 5" descr="http://etc.usf.edu/presentations/backgrounds/misc/misc_17/81702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339752" y="1916832"/>
            <a:ext cx="55370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Спасибо за урок!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625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106</Words>
  <Application>Microsoft Office PowerPoint</Application>
  <PresentationFormat>Экран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IL180</dc:creator>
  <cp:lastModifiedBy>IL180</cp:lastModifiedBy>
  <cp:revision>6</cp:revision>
  <dcterms:created xsi:type="dcterms:W3CDTF">2014-01-08T15:02:18Z</dcterms:created>
  <dcterms:modified xsi:type="dcterms:W3CDTF">2014-01-08T16:11:37Z</dcterms:modified>
</cp:coreProperties>
</file>