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6" autoAdjust="0"/>
    <p:restoredTop sz="86754" autoAdjust="0"/>
  </p:normalViewPr>
  <p:slideViewPr>
    <p:cSldViewPr>
      <p:cViewPr varScale="1">
        <p:scale>
          <a:sx n="60" d="100"/>
          <a:sy n="60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F5D223-68D5-47C6-A4F0-022EE907A345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F72CA0-53E4-4435-9953-AC962DA9F5A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ша\Desktop\Новая папка (4)\0_76167_20a547e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61448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ша\Desktop\Новая папка (4)\DSC0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ша\Desktop\Новая папка (4)\18155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533400"/>
            <a:ext cx="874395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ша\Desktop\Новая папка (4)\5141_2589a8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ша\Desktop\Новая папка (4)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ша\Desktop\Новая папка (4)\zemletriasenie-v-provintcii-sychua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1604963"/>
            <a:ext cx="15240000" cy="10067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ша\Desktop\Новая папка (4)\volcano_b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ша\Desktop\Новая папка (4)\27b58cf497600208d061756452bd1f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Deafult User</dc:creator>
  <cp:lastModifiedBy>Deafult User</cp:lastModifiedBy>
  <cp:revision>4</cp:revision>
  <dcterms:created xsi:type="dcterms:W3CDTF">2014-01-22T17:50:54Z</dcterms:created>
  <dcterms:modified xsi:type="dcterms:W3CDTF">2014-01-22T18:44:38Z</dcterms:modified>
</cp:coreProperties>
</file>