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71" r:id="rId14"/>
    <p:sldId id="274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65" autoAdjust="0"/>
    <p:restoredTop sz="94660"/>
  </p:normalViewPr>
  <p:slideViewPr>
    <p:cSldViewPr>
      <p:cViewPr varScale="1">
        <p:scale>
          <a:sx n="75" d="100"/>
          <a:sy n="75" d="100"/>
        </p:scale>
        <p:origin x="-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94A3-5D41-4A52-BE7D-BD2643A59B7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07DBB-2EAC-47BA-A408-88159760B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Алтай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7DBB-2EAC-47BA-A408-88159760B5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E2F716-6AA5-4E59-AF57-F74EEBD44BFA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0335DC-627F-45D6-8B4A-1ED1B57FA1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5;&#1086;&#1074;&#1099;&#1081;%20&#1086;&#1090;&#1082;&#1088;.&#1091;&#1088;&#1086;&#1082;\Rhodes%20-%20-&#1091;%20&#1052;&#1086;&#1077;&#1081;%20&#1056;&#1086;&#1089;&#1089;&#1080;&#1080;-%20(&#1052;&#1080;&#1085;&#1091;&#1089;).%20&#1055;&#1086;%20&#1047;&#1072;&#1082;&#1072;&#1079;&#1091;%20&#1057;&#1099;&#1089;&#1080;&#1085;&#1072;%20&#1040;%20%5b&#1089;%20&#1089;&#1072;&#1081;&#1090;&#1072;%20www.ololo.fm%5d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Горбачева И.А.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Разнообразие рельефа России</a:t>
            </a:r>
            <a:endParaRPr lang="ru-RU" dirty="0"/>
          </a:p>
        </p:txBody>
      </p:sp>
      <p:pic>
        <p:nvPicPr>
          <p:cNvPr id="4" name="Rhodes - -у Моей России- (Минус). По Заказу Сысина 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ша\Desktop\Новая папка (4)\EEcq27Sy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ша\Desktop\Новая папка (4)\skMrtphhh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0648"/>
            <a:ext cx="8382000" cy="61926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8924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ша\Desktop\Новая папка (4)\GemstoneM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97352" y="-5427984"/>
            <a:ext cx="24688800" cy="1851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ша\Desktop\Новая папка (4)\do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585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ша\Desktop\Новая папка (4)\18155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533400"/>
            <a:ext cx="874395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ша\Desktop\Новая папка (4)\Bashkiria_Bannoe_Russia_Russian-miracles.ru_by_Tatiana_Ilyin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568952" cy="57340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а\Desktop\Новая папка (4)\Mountain_Altai_Russia_Russian-miracles.ru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188640"/>
            <a:ext cx="12192000" cy="8124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ша\Desktop\Новая папка (4)\UYWiMyaWl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ша\Desktop\Новая папка (4)\SlstiyXgX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0648"/>
            <a:ext cx="8382000" cy="61926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ша\Desktop\Новая папка (4)\россия-красивые-картинки-Алтайские-горы-личное-9718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2816" y="-963488"/>
            <a:ext cx="14752638" cy="98758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ша\Desktop\Новая папка (4)\Bashkortostan_Russia_Russian-miracles.ru_by_Ilgiz_Muftahov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640960" cy="61926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ша\Desktop\Новая папка (4)\EhC4VLUOz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0648"/>
            <a:ext cx="838200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8</Words>
  <Application>Microsoft Office PowerPoint</Application>
  <PresentationFormat>Экран (4:3)</PresentationFormat>
  <Paragraphs>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Разнообразие рельефа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рельефа России</dc:title>
  <dc:creator>Deafult User</dc:creator>
  <cp:lastModifiedBy>45</cp:lastModifiedBy>
  <cp:revision>12</cp:revision>
  <dcterms:created xsi:type="dcterms:W3CDTF">2014-01-22T13:56:51Z</dcterms:created>
  <dcterms:modified xsi:type="dcterms:W3CDTF">2014-01-24T10:36:32Z</dcterms:modified>
</cp:coreProperties>
</file>