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3" r:id="rId8"/>
    <p:sldId id="261" r:id="rId9"/>
    <p:sldId id="267" r:id="rId10"/>
    <p:sldId id="275" r:id="rId11"/>
    <p:sldId id="264" r:id="rId12"/>
    <p:sldId id="268" r:id="rId13"/>
    <p:sldId id="265" r:id="rId14"/>
    <p:sldId id="276" r:id="rId15"/>
    <p:sldId id="266" r:id="rId16"/>
    <p:sldId id="269" r:id="rId17"/>
    <p:sldId id="270" r:id="rId18"/>
    <p:sldId id="277" r:id="rId19"/>
    <p:sldId id="271" r:id="rId20"/>
    <p:sldId id="272" r:id="rId21"/>
    <p:sldId id="273" r:id="rId22"/>
    <p:sldId id="274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25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87C0600F-558A-47EB-9188-C4E113F539A3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06B37885-B65C-43D1-91B6-34525D9ADA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0600F-558A-47EB-9188-C4E113F539A3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37885-B65C-43D1-91B6-34525D9ADA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0600F-558A-47EB-9188-C4E113F539A3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37885-B65C-43D1-91B6-34525D9ADA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0600F-558A-47EB-9188-C4E113F539A3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37885-B65C-43D1-91B6-34525D9ADA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0600F-558A-47EB-9188-C4E113F539A3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37885-B65C-43D1-91B6-34525D9ADA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0600F-558A-47EB-9188-C4E113F539A3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37885-B65C-43D1-91B6-34525D9ADA6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0600F-558A-47EB-9188-C4E113F539A3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37885-B65C-43D1-91B6-34525D9ADA6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0600F-558A-47EB-9188-C4E113F539A3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37885-B65C-43D1-91B6-34525D9ADA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0600F-558A-47EB-9188-C4E113F539A3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37885-B65C-43D1-91B6-34525D9ADA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87C0600F-558A-47EB-9188-C4E113F539A3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06B37885-B65C-43D1-91B6-34525D9ADA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87C0600F-558A-47EB-9188-C4E113F539A3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06B37885-B65C-43D1-91B6-34525D9ADA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7C0600F-558A-47EB-9188-C4E113F539A3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6B37885-B65C-43D1-91B6-34525D9ADA6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71600" y="836712"/>
            <a:ext cx="7272808" cy="2952328"/>
          </a:xfrm>
        </p:spPr>
        <p:txBody>
          <a:bodyPr>
            <a:normAutofit/>
          </a:bodyPr>
          <a:lstStyle/>
          <a:p>
            <a:r>
              <a:rPr lang="ru-RU" sz="2900" b="1" i="1" dirty="0" smtClean="0">
                <a:solidFill>
                  <a:srgbClr val="7030A0"/>
                </a:solidFill>
              </a:rPr>
              <a:t>Презентация к уроку  русского языка</a:t>
            </a:r>
            <a:br>
              <a:rPr lang="ru-RU" sz="2900" b="1" i="1" dirty="0" smtClean="0">
                <a:solidFill>
                  <a:srgbClr val="7030A0"/>
                </a:solidFill>
              </a:rPr>
            </a:br>
            <a:r>
              <a:rPr lang="ru-RU" sz="2900" b="1" i="1" dirty="0" smtClean="0">
                <a:solidFill>
                  <a:srgbClr val="7030A0"/>
                </a:solidFill>
              </a:rPr>
              <a:t/>
            </a:r>
            <a:br>
              <a:rPr lang="ru-RU" sz="2900" b="1" i="1" dirty="0" smtClean="0">
                <a:solidFill>
                  <a:srgbClr val="7030A0"/>
                </a:solidFill>
              </a:rPr>
            </a:br>
            <a:r>
              <a:rPr lang="ru-RU" sz="2900" b="1" i="1" dirty="0" smtClean="0">
                <a:solidFill>
                  <a:srgbClr val="7030A0"/>
                </a:solidFill>
              </a:rPr>
              <a:t>Тема «Обобщение и закрепление знаний</a:t>
            </a:r>
            <a:r>
              <a:rPr lang="ru-RU" sz="2900" b="1" i="1" dirty="0">
                <a:solidFill>
                  <a:srgbClr val="7030A0"/>
                </a:solidFill>
              </a:rPr>
              <a:t> </a:t>
            </a:r>
            <a:r>
              <a:rPr lang="ru-RU" sz="2900" b="1" i="1" dirty="0" smtClean="0">
                <a:solidFill>
                  <a:srgbClr val="7030A0"/>
                </a:solidFill>
              </a:rPr>
              <a:t> о частях речи»</a:t>
            </a:r>
            <a:endParaRPr lang="ru-RU" sz="2900" b="1" i="1" dirty="0">
              <a:solidFill>
                <a:srgbClr val="7030A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4221088"/>
            <a:ext cx="6656784" cy="1368152"/>
          </a:xfrm>
        </p:spPr>
        <p:txBody>
          <a:bodyPr>
            <a:normAutofit/>
          </a:bodyPr>
          <a:lstStyle/>
          <a:p>
            <a:pPr algn="l"/>
            <a:r>
              <a:rPr lang="ru-RU" sz="2000" b="1" i="1" dirty="0" smtClean="0">
                <a:solidFill>
                  <a:srgbClr val="002060"/>
                </a:solidFill>
              </a:rPr>
              <a:t>Учитель начальных классов</a:t>
            </a:r>
          </a:p>
          <a:p>
            <a:pPr algn="l"/>
            <a:r>
              <a:rPr lang="ru-RU" sz="2000" b="1" i="1" dirty="0" smtClean="0">
                <a:solidFill>
                  <a:srgbClr val="002060"/>
                </a:solidFill>
              </a:rPr>
              <a:t>ГБОУ СОШ № 1467 города Москвы</a:t>
            </a:r>
            <a:r>
              <a:rPr lang="ru-RU" sz="2000" b="1" i="1" dirty="0" smtClean="0">
                <a:solidFill>
                  <a:srgbClr val="002060"/>
                </a:solidFill>
              </a:rPr>
              <a:t>:</a:t>
            </a:r>
          </a:p>
          <a:p>
            <a:pPr algn="l"/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Цепкина</a:t>
            </a:r>
            <a:r>
              <a:rPr lang="ru-RU" sz="2000" b="1" i="1" dirty="0" smtClean="0">
                <a:solidFill>
                  <a:srgbClr val="002060"/>
                </a:solidFill>
              </a:rPr>
              <a:t> Любовь </a:t>
            </a:r>
            <a:r>
              <a:rPr lang="ru-RU" sz="2000" b="1" i="1" dirty="0" smtClean="0">
                <a:solidFill>
                  <a:srgbClr val="002060"/>
                </a:solidFill>
              </a:rPr>
              <a:t>Викторовна</a:t>
            </a:r>
            <a:endParaRPr lang="ru-RU" sz="2000" b="1" i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55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8680"/>
            <a:ext cx="7776864" cy="5760640"/>
          </a:xfrm>
        </p:spPr>
      </p:pic>
    </p:spTree>
    <p:extLst>
      <p:ext uri="{BB962C8B-B14F-4D97-AF65-F5344CB8AC3E}">
        <p14:creationId xmlns:p14="http://schemas.microsoft.com/office/powerpoint/2010/main" val="203261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27584" y="4653137"/>
            <a:ext cx="7488832" cy="1296144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Распределить по группам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412776"/>
            <a:ext cx="7416824" cy="309634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sz="4400" b="1" i="1" dirty="0"/>
              <a:t>К</a:t>
            </a:r>
            <a:r>
              <a:rPr lang="ru-RU" sz="4400" b="1" i="1" dirty="0" smtClean="0"/>
              <a:t>расивый, снегопад, пушистый, дует, ветер, морозит, тучи, свежий, холод.</a:t>
            </a:r>
            <a:endParaRPr lang="ru-RU" sz="4400" b="1" i="1" dirty="0"/>
          </a:p>
        </p:txBody>
      </p:sp>
    </p:spTree>
    <p:extLst>
      <p:ext uri="{BB962C8B-B14F-4D97-AF65-F5344CB8AC3E}">
        <p14:creationId xmlns:p14="http://schemas.microsoft.com/office/powerpoint/2010/main" val="300993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83226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Проверка</a:t>
            </a:r>
            <a:endParaRPr lang="ru-RU" b="1" i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5342907"/>
              </p:ext>
            </p:extLst>
          </p:nvPr>
        </p:nvGraphicFramePr>
        <p:xfrm>
          <a:off x="899591" y="1772816"/>
          <a:ext cx="7344816" cy="433402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448272"/>
                <a:gridCol w="2448272"/>
                <a:gridCol w="2448272"/>
              </a:tblGrid>
              <a:tr h="1083506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снегопад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красивый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дует</a:t>
                      </a:r>
                      <a:endParaRPr lang="ru-RU" sz="3600" dirty="0"/>
                    </a:p>
                  </a:txBody>
                  <a:tcPr/>
                </a:tc>
              </a:tr>
              <a:tr h="1083506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ветер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пушистый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морозит</a:t>
                      </a:r>
                      <a:endParaRPr lang="ru-RU" sz="3600" dirty="0"/>
                    </a:p>
                  </a:txBody>
                  <a:tcPr/>
                </a:tc>
              </a:tr>
              <a:tr h="1083506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тучи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свежий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/>
                    </a:p>
                  </a:txBody>
                  <a:tcPr/>
                </a:tc>
              </a:tr>
              <a:tr h="1083506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холод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427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Тема урока: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492895"/>
            <a:ext cx="7272808" cy="32301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</a:rPr>
              <a:t> « Обобщение знаний </a:t>
            </a:r>
          </a:p>
          <a:p>
            <a:pPr marL="0" indent="0">
              <a:buNone/>
            </a:pPr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</a:rPr>
              <a:t>        о частях речи »</a:t>
            </a:r>
            <a:endParaRPr lang="ru-RU" sz="4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80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548680"/>
            <a:ext cx="7776864" cy="5760639"/>
          </a:xfrm>
        </p:spPr>
      </p:pic>
    </p:spTree>
    <p:extLst>
      <p:ext uri="{BB962C8B-B14F-4D97-AF65-F5344CB8AC3E}">
        <p14:creationId xmlns:p14="http://schemas.microsoft.com/office/powerpoint/2010/main" val="18065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8680"/>
            <a:ext cx="7776864" cy="5769900"/>
          </a:xfrm>
        </p:spPr>
      </p:pic>
    </p:spTree>
    <p:extLst>
      <p:ext uri="{BB962C8B-B14F-4D97-AF65-F5344CB8AC3E}">
        <p14:creationId xmlns:p14="http://schemas.microsoft.com/office/powerpoint/2010/main" val="239538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119257"/>
            <a:ext cx="7488832" cy="174179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5400" b="1" i="1" dirty="0" smtClean="0">
                <a:solidFill>
                  <a:srgbClr val="7030A0"/>
                </a:solidFill>
              </a:rPr>
              <a:t>Имя </a:t>
            </a:r>
          </a:p>
          <a:p>
            <a:pPr marL="0" indent="0" algn="ctr">
              <a:buNone/>
            </a:pPr>
            <a:r>
              <a:rPr lang="ru-RU" sz="5400" b="1" i="1" dirty="0" smtClean="0">
                <a:solidFill>
                  <a:srgbClr val="7030A0"/>
                </a:solidFill>
              </a:rPr>
              <a:t>существительное</a:t>
            </a:r>
            <a:endParaRPr lang="ru-RU" sz="54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89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119257"/>
            <a:ext cx="7560840" cy="36038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i="1" dirty="0" smtClean="0">
                <a:solidFill>
                  <a:srgbClr val="00B050"/>
                </a:solidFill>
              </a:rPr>
              <a:t>Имя </a:t>
            </a:r>
          </a:p>
          <a:p>
            <a:pPr marL="0" indent="0" algn="ctr">
              <a:buNone/>
            </a:pPr>
            <a:r>
              <a:rPr lang="ru-RU" sz="5400" b="1" i="1" dirty="0" smtClean="0">
                <a:solidFill>
                  <a:srgbClr val="00B050"/>
                </a:solidFill>
              </a:rPr>
              <a:t>прилагательное</a:t>
            </a:r>
            <a:endParaRPr lang="ru-RU" sz="54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30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8680"/>
            <a:ext cx="7776863" cy="5760639"/>
          </a:xfrm>
        </p:spPr>
      </p:pic>
    </p:spTree>
    <p:extLst>
      <p:ext uri="{BB962C8B-B14F-4D97-AF65-F5344CB8AC3E}">
        <p14:creationId xmlns:p14="http://schemas.microsoft.com/office/powerpoint/2010/main" val="79168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348880"/>
            <a:ext cx="7272808" cy="3374189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sz="6000" b="1" i="1" dirty="0" smtClean="0">
                <a:solidFill>
                  <a:srgbClr val="CC0099"/>
                </a:solidFill>
              </a:rPr>
              <a:t>Глагол</a:t>
            </a:r>
            <a:endParaRPr lang="ru-RU" sz="6000" b="1" i="1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6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908720"/>
            <a:ext cx="6400800" cy="525658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     </a:t>
            </a:r>
            <a:r>
              <a:rPr lang="ru-RU" sz="4000" b="1" dirty="0" smtClean="0"/>
              <a:t>ЛОСЬ</a:t>
            </a:r>
          </a:p>
          <a:p>
            <a:pPr marL="0" indent="0" algn="ctr">
              <a:buNone/>
            </a:pPr>
            <a:endParaRPr lang="ru-RU" sz="4000" b="1" dirty="0" smtClean="0"/>
          </a:p>
          <a:p>
            <a:pPr algn="ctr"/>
            <a:r>
              <a:rPr lang="ru-RU" sz="4000" b="1" dirty="0"/>
              <a:t> </a:t>
            </a:r>
            <a:r>
              <a:rPr lang="ru-RU" sz="4000" b="1" dirty="0" smtClean="0"/>
              <a:t>  ДЯТЕЛ</a:t>
            </a:r>
          </a:p>
          <a:p>
            <a:pPr marL="0" indent="0" algn="ctr">
              <a:buNone/>
            </a:pPr>
            <a:endParaRPr lang="ru-RU" sz="4000" b="1" dirty="0" smtClean="0"/>
          </a:p>
          <a:p>
            <a:pPr algn="ctr"/>
            <a:r>
              <a:rPr lang="ru-RU" sz="4000" b="1" dirty="0"/>
              <a:t> </a:t>
            </a:r>
            <a:r>
              <a:rPr lang="ru-RU" sz="4000" b="1" dirty="0" smtClean="0"/>
              <a:t> ОЛЕНЬ</a:t>
            </a:r>
          </a:p>
          <a:p>
            <a:pPr marL="0" indent="0" algn="ctr">
              <a:buNone/>
            </a:pPr>
            <a:endParaRPr lang="ru-RU" sz="4000" b="1" dirty="0" smtClean="0"/>
          </a:p>
          <a:p>
            <a:pPr algn="ctr"/>
            <a:r>
              <a:rPr lang="ru-RU" sz="4000" b="1" dirty="0" smtClean="0"/>
              <a:t>   ВОЛК</a:t>
            </a:r>
          </a:p>
        </p:txBody>
      </p:sp>
    </p:spTree>
    <p:extLst>
      <p:ext uri="{BB962C8B-B14F-4D97-AF65-F5344CB8AC3E}">
        <p14:creationId xmlns:p14="http://schemas.microsoft.com/office/powerpoint/2010/main" val="51718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980728"/>
            <a:ext cx="7416824" cy="48965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i="1" dirty="0" smtClean="0">
                <a:solidFill>
                  <a:srgbClr val="FF0000"/>
                </a:solidFill>
              </a:rPr>
              <a:t>Какая часть речи является </a:t>
            </a:r>
          </a:p>
          <a:p>
            <a:pPr marL="0" indent="0" algn="ctr">
              <a:buNone/>
            </a:pPr>
            <a:r>
              <a:rPr lang="ru-RU" sz="6000" b="1" i="1" dirty="0" smtClean="0">
                <a:solidFill>
                  <a:srgbClr val="FF0000"/>
                </a:solidFill>
              </a:rPr>
              <a:t>важной и главной в речи?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72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548681"/>
            <a:ext cx="6965245" cy="72008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Составить  текст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340768"/>
            <a:ext cx="7848872" cy="4896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dirty="0" smtClean="0"/>
              <a:t>1.Пушистый снег украшает ветви деревьев.</a:t>
            </a:r>
          </a:p>
          <a:p>
            <a:pPr marL="0" indent="0">
              <a:buNone/>
            </a:pPr>
            <a:r>
              <a:rPr lang="ru-RU" sz="3600" b="1" dirty="0" smtClean="0"/>
              <a:t>2.Зимний </a:t>
            </a:r>
            <a:r>
              <a:rPr lang="ru-RU" sz="3600" b="1" dirty="0"/>
              <a:t>лес </a:t>
            </a:r>
            <a:r>
              <a:rPr lang="ru-RU" sz="3600" b="1" dirty="0" err="1"/>
              <a:t>сказочен</a:t>
            </a:r>
            <a:r>
              <a:rPr lang="ru-RU" sz="3600" b="1" dirty="0"/>
              <a:t> и красив.</a:t>
            </a:r>
          </a:p>
          <a:p>
            <a:pPr marL="0" indent="0">
              <a:buNone/>
            </a:pPr>
            <a:r>
              <a:rPr lang="ru-RU" sz="3600" b="1" dirty="0" smtClean="0"/>
              <a:t>3.Хорошо </a:t>
            </a:r>
            <a:r>
              <a:rPr lang="ru-RU" sz="3600" b="1" dirty="0"/>
              <a:t>в зимнем снегу</a:t>
            </a:r>
            <a:r>
              <a:rPr lang="ru-RU" sz="3600" b="1" dirty="0" smtClean="0"/>
              <a:t>!</a:t>
            </a:r>
          </a:p>
          <a:p>
            <a:pPr marL="0" indent="0">
              <a:buNone/>
            </a:pPr>
            <a:r>
              <a:rPr lang="ru-RU" sz="3600" b="1" dirty="0" smtClean="0"/>
              <a:t>4.На елях висят смолистые шишки.</a:t>
            </a:r>
          </a:p>
          <a:p>
            <a:pPr marL="0" indent="0">
              <a:buNone/>
            </a:pPr>
            <a:r>
              <a:rPr lang="ru-RU" sz="3600" b="1" dirty="0" smtClean="0"/>
              <a:t>5.Птичьи следы видны на снегу. </a:t>
            </a:r>
          </a:p>
        </p:txBody>
      </p:sp>
    </p:spTree>
    <p:extLst>
      <p:ext uri="{BB962C8B-B14F-4D97-AF65-F5344CB8AC3E}">
        <p14:creationId xmlns:p14="http://schemas.microsoft.com/office/powerpoint/2010/main" val="367332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052736"/>
            <a:ext cx="7272808" cy="504056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sz="4000" b="1" dirty="0" smtClean="0"/>
              <a:t>Зимний лес </a:t>
            </a:r>
            <a:r>
              <a:rPr lang="ru-RU" sz="4000" b="1" dirty="0" err="1" smtClean="0"/>
              <a:t>сказочен</a:t>
            </a:r>
            <a:r>
              <a:rPr lang="ru-RU" sz="4000" b="1" dirty="0" smtClean="0"/>
              <a:t> и красив. Пушистый снег украшает ветви деревьев. На елях висят смолистые шишки. Птичьи следы видны на снегу. Хорошо в </a:t>
            </a:r>
            <a:r>
              <a:rPr lang="ru-RU" sz="4000" b="1" dirty="0" smtClean="0"/>
              <a:t>зимнем лесу</a:t>
            </a:r>
            <a:r>
              <a:rPr lang="ru-RU" sz="4000" b="1" dirty="0" smtClean="0"/>
              <a:t>!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98813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620689"/>
            <a:ext cx="6728628" cy="50405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052736"/>
            <a:ext cx="7560840" cy="5328592"/>
          </a:xfrm>
        </p:spPr>
        <p:txBody>
          <a:bodyPr>
            <a:normAutofit/>
          </a:bodyPr>
          <a:lstStyle/>
          <a:p>
            <a:r>
              <a:rPr lang="ru-RU" dirty="0" smtClean="0"/>
              <a:t>1</a:t>
            </a:r>
            <a:r>
              <a:rPr lang="ru-RU" dirty="0"/>
              <a:t>. Что обозначает имя существительное? </a:t>
            </a:r>
          </a:p>
          <a:p>
            <a:r>
              <a:rPr lang="ru-RU" dirty="0"/>
              <a:t>а) предмет</a:t>
            </a:r>
          </a:p>
          <a:p>
            <a:r>
              <a:rPr lang="ru-RU" dirty="0"/>
              <a:t> б) признак предмета</a:t>
            </a:r>
          </a:p>
          <a:p>
            <a:r>
              <a:rPr lang="ru-RU" dirty="0"/>
              <a:t> в) действие предмета </a:t>
            </a:r>
          </a:p>
          <a:p>
            <a:r>
              <a:rPr lang="ru-RU" dirty="0"/>
              <a:t>2. Что обозначает имя прилагательное? </a:t>
            </a:r>
          </a:p>
          <a:p>
            <a:r>
              <a:rPr lang="ru-RU" dirty="0"/>
              <a:t>а) предмет</a:t>
            </a:r>
          </a:p>
          <a:p>
            <a:r>
              <a:rPr lang="ru-RU" dirty="0"/>
              <a:t> б) признак предмета</a:t>
            </a:r>
          </a:p>
          <a:p>
            <a:r>
              <a:rPr lang="ru-RU" dirty="0"/>
              <a:t> в) действие предмета </a:t>
            </a:r>
          </a:p>
          <a:p>
            <a:r>
              <a:rPr lang="ru-RU" dirty="0"/>
              <a:t>3. Что обозначает глагол? </a:t>
            </a:r>
          </a:p>
          <a:p>
            <a:r>
              <a:rPr lang="ru-RU" dirty="0"/>
              <a:t>а) предмет</a:t>
            </a:r>
          </a:p>
          <a:p>
            <a:r>
              <a:rPr lang="ru-RU" dirty="0"/>
              <a:t> б) признак предмета </a:t>
            </a:r>
          </a:p>
          <a:p>
            <a:r>
              <a:rPr lang="ru-RU" dirty="0"/>
              <a:t>в) действие предмета </a:t>
            </a:r>
          </a:p>
        </p:txBody>
      </p:sp>
    </p:spTree>
    <p:extLst>
      <p:ext uri="{BB962C8B-B14F-4D97-AF65-F5344CB8AC3E}">
        <p14:creationId xmlns:p14="http://schemas.microsoft.com/office/powerpoint/2010/main" val="309808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620688"/>
            <a:ext cx="7560840" cy="568863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4. Из данных слов выбери только имена существительные</a:t>
            </a:r>
          </a:p>
          <a:p>
            <a:r>
              <a:rPr lang="ru-RU" dirty="0"/>
              <a:t>а) день, добрый </a:t>
            </a:r>
          </a:p>
          <a:p>
            <a:r>
              <a:rPr lang="ru-RU" dirty="0"/>
              <a:t>б) бегать, игра </a:t>
            </a:r>
          </a:p>
          <a:p>
            <a:r>
              <a:rPr lang="ru-RU" dirty="0"/>
              <a:t>в) солнце, свет </a:t>
            </a:r>
          </a:p>
          <a:p>
            <a:r>
              <a:rPr lang="ru-RU" dirty="0"/>
              <a:t>5. Из данных слов выбери только имена прилагательные</a:t>
            </a:r>
          </a:p>
          <a:p>
            <a:r>
              <a:rPr lang="ru-RU" dirty="0"/>
              <a:t>а) тетрадный, снег</a:t>
            </a:r>
          </a:p>
          <a:p>
            <a:r>
              <a:rPr lang="ru-RU" dirty="0"/>
              <a:t> б) лучший, игровая</a:t>
            </a:r>
          </a:p>
          <a:p>
            <a:r>
              <a:rPr lang="ru-RU" dirty="0"/>
              <a:t>в) солнце, светит </a:t>
            </a:r>
          </a:p>
          <a:p>
            <a:r>
              <a:rPr lang="ru-RU" dirty="0"/>
              <a:t>6. Из данных слов выбери только  глаголы</a:t>
            </a:r>
          </a:p>
          <a:p>
            <a:r>
              <a:rPr lang="ru-RU" dirty="0"/>
              <a:t>а) светит, прогулка</a:t>
            </a:r>
          </a:p>
          <a:p>
            <a:r>
              <a:rPr lang="ru-RU" dirty="0"/>
              <a:t> б) бегает, играют</a:t>
            </a:r>
          </a:p>
          <a:p>
            <a:r>
              <a:rPr lang="ru-RU" dirty="0"/>
              <a:t>в) писать, сочинение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975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764704"/>
            <a:ext cx="6965245" cy="1152128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CC0099"/>
                </a:solidFill>
              </a:rPr>
              <a:t>Спасибо за урок!!!</a:t>
            </a:r>
            <a:endParaRPr lang="ru-RU" sz="6000" b="1" i="1" dirty="0">
              <a:solidFill>
                <a:srgbClr val="CC0099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818397"/>
            <a:ext cx="4464496" cy="4324982"/>
          </a:xfrm>
        </p:spPr>
      </p:pic>
    </p:spTree>
    <p:extLst>
      <p:ext uri="{BB962C8B-B14F-4D97-AF65-F5344CB8AC3E}">
        <p14:creationId xmlns:p14="http://schemas.microsoft.com/office/powerpoint/2010/main" val="79048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3" y="620688"/>
            <a:ext cx="7160676" cy="1399379"/>
          </a:xfrm>
        </p:spPr>
        <p:txBody>
          <a:bodyPr>
            <a:normAutofit/>
          </a:bodyPr>
          <a:lstStyle/>
          <a:p>
            <a:pPr algn="l"/>
            <a:r>
              <a:rPr lang="ru-RU" sz="4800" b="1" i="1" dirty="0" smtClean="0"/>
              <a:t>Словарь:</a:t>
            </a:r>
            <a:endParaRPr lang="ru-RU" sz="4800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846054"/>
            <a:ext cx="4824536" cy="4247241"/>
          </a:xfrm>
        </p:spPr>
      </p:pic>
    </p:spTree>
    <p:extLst>
      <p:ext uri="{BB962C8B-B14F-4D97-AF65-F5344CB8AC3E}">
        <p14:creationId xmlns:p14="http://schemas.microsoft.com/office/powerpoint/2010/main" val="178275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64704"/>
            <a:ext cx="7200800" cy="5328592"/>
          </a:xfrm>
        </p:spPr>
      </p:pic>
    </p:spTree>
    <p:extLst>
      <p:ext uri="{BB962C8B-B14F-4D97-AF65-F5344CB8AC3E}">
        <p14:creationId xmlns:p14="http://schemas.microsoft.com/office/powerpoint/2010/main" val="375748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36713"/>
            <a:ext cx="7200800" cy="5256584"/>
          </a:xfrm>
        </p:spPr>
      </p:pic>
    </p:spTree>
    <p:extLst>
      <p:ext uri="{BB962C8B-B14F-4D97-AF65-F5344CB8AC3E}">
        <p14:creationId xmlns:p14="http://schemas.microsoft.com/office/powerpoint/2010/main" val="251852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90" y="836712"/>
            <a:ext cx="7080702" cy="5184576"/>
          </a:xfrm>
        </p:spPr>
      </p:pic>
    </p:spTree>
    <p:extLst>
      <p:ext uri="{BB962C8B-B14F-4D97-AF65-F5344CB8AC3E}">
        <p14:creationId xmlns:p14="http://schemas.microsoft.com/office/powerpoint/2010/main" val="282187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82" y="764704"/>
            <a:ext cx="7262326" cy="5256584"/>
          </a:xfrm>
        </p:spPr>
      </p:pic>
    </p:spTree>
    <p:extLst>
      <p:ext uri="{BB962C8B-B14F-4D97-AF65-F5344CB8AC3E}">
        <p14:creationId xmlns:p14="http://schemas.microsoft.com/office/powerpoint/2010/main" val="316747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36712"/>
            <a:ext cx="7056783" cy="5060397"/>
          </a:xfrm>
        </p:spPr>
      </p:pic>
    </p:spTree>
    <p:extLst>
      <p:ext uri="{BB962C8B-B14F-4D97-AF65-F5344CB8AC3E}">
        <p14:creationId xmlns:p14="http://schemas.microsoft.com/office/powerpoint/2010/main" val="331664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620688"/>
            <a:ext cx="6965245" cy="1008112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Л</a:t>
            </a:r>
            <a:r>
              <a:rPr lang="ru-RU" b="1" i="1" dirty="0" smtClean="0">
                <a:solidFill>
                  <a:srgbClr val="FF0000"/>
                </a:solidFill>
              </a:rPr>
              <a:t>И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СИЦА</a:t>
            </a:r>
            <a:endParaRPr lang="ru-RU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556792"/>
            <a:ext cx="5904655" cy="4483514"/>
          </a:xfrm>
        </p:spPr>
      </p:pic>
    </p:spTree>
    <p:extLst>
      <p:ext uri="{BB962C8B-B14F-4D97-AF65-F5344CB8AC3E}">
        <p14:creationId xmlns:p14="http://schemas.microsoft.com/office/powerpoint/2010/main" val="388691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272</TotalTime>
  <Words>287</Words>
  <Application>Microsoft Office PowerPoint</Application>
  <PresentationFormat>Экран (4:3)</PresentationFormat>
  <Paragraphs>68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Кнопка</vt:lpstr>
      <vt:lpstr>Презентация к уроку  русского языка  Тема «Обобщение и закрепление знаний  о частях речи»</vt:lpstr>
      <vt:lpstr>Презентация PowerPoint</vt:lpstr>
      <vt:lpstr>Словарь: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ЛИСИЦА</vt:lpstr>
      <vt:lpstr>Презентация PowerPoint</vt:lpstr>
      <vt:lpstr>Распределить по группам</vt:lpstr>
      <vt:lpstr>Проверка</vt:lpstr>
      <vt:lpstr>Тема урока: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Составить  текст</vt:lpstr>
      <vt:lpstr>Презентация PowerPoint</vt:lpstr>
      <vt:lpstr>Тест</vt:lpstr>
      <vt:lpstr>Презентация PowerPoint</vt:lpstr>
      <vt:lpstr>Спасибо за урок!!!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уроку  русского языка Тема «Обобщение и закрепление знаний о частях речи»</dc:title>
  <dc:creator>user</dc:creator>
  <cp:lastModifiedBy>PB</cp:lastModifiedBy>
  <cp:revision>44</cp:revision>
  <dcterms:created xsi:type="dcterms:W3CDTF">2013-03-11T19:33:49Z</dcterms:created>
  <dcterms:modified xsi:type="dcterms:W3CDTF">2014-01-21T19:42:45Z</dcterms:modified>
</cp:coreProperties>
</file>