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59" r:id="rId5"/>
    <p:sldId id="264" r:id="rId6"/>
    <p:sldId id="260" r:id="rId7"/>
    <p:sldId id="261" r:id="rId8"/>
    <p:sldId id="262" r:id="rId9"/>
    <p:sldId id="263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B0C02-87BE-4CDC-8953-C82F274D5844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3C74B-32C9-4E54-AE3E-E0B73FEB8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0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A609-6959-49E6-8068-AB0A1131F696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ABCE3-207F-4EE2-BCE6-495EBFBA1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9DBFC-8EDA-426D-A955-A586CF2C689A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AAB26-5C2A-4DC7-970C-643FFAA75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92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28A43-08BF-432B-AB94-4370C5C2DC91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1C971-341B-4D84-A48D-60C0AAEA5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50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F8A62-450D-443B-B955-6D925DEB6378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8780D-CCAB-42A4-9025-172665E1F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81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701CD-3BBA-476D-8162-7F296E34EA36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A6F81-BA21-402B-8532-1286573F7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72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5B222-7E60-40DF-90CE-C8D4295847F3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760DB-C8B3-4BB3-A6F7-2C88E443F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957F4-BF86-41EE-B37A-975D53E944A6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C7A35-046B-404D-A831-99F85EE17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19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E49B-A1A4-456E-9C67-2CD707E2E57E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324B8-8866-44FB-BDBD-1908CF988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885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A023-2D40-408A-9BC0-5185C0A61EF2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47549-2837-46A3-B628-ED5BE3B40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54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BB899-5C78-4430-A380-F91A0DC7E4FE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BE1AE-5ADA-45E6-96B5-41D9638F1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375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20982C-2AC5-4071-9B16-314E52169E80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07293C-C3CC-4E3E-9620-F966270B2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ony\Desktop\trevozhnaya-muzyka-ochen_-nravitsya333333(muzofon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omodedovod.ru/uploads/2011/07/musora-bolshe-net-21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trevozhnaya-muzyka-ochen_-nravitsya333333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5876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900113" y="908050"/>
            <a:ext cx="7632700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Презентацию выполнила</a:t>
            </a:r>
            <a:endParaRPr lang="ru-RU" altLang="ru-RU" sz="4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000" b="1">
                <a:latin typeface="Times New Roman" pitchFamily="18" charset="0"/>
              </a:rPr>
              <a:t>учитель географии, </a:t>
            </a:r>
          </a:p>
          <a:p>
            <a:pPr algn="ctr"/>
            <a:r>
              <a:rPr lang="ru-RU" altLang="ru-RU" sz="4000" b="1">
                <a:latin typeface="Times New Roman" pitchFamily="18" charset="0"/>
              </a:rPr>
              <a:t>заместитель директора по ВР</a:t>
            </a:r>
            <a:endParaRPr lang="ru-RU" altLang="ru-RU" sz="4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000" b="1">
                <a:latin typeface="Times New Roman" pitchFamily="18" charset="0"/>
              </a:rPr>
              <a:t> ГБОУ СОШ № 97</a:t>
            </a:r>
          </a:p>
          <a:p>
            <a:pPr algn="ctr"/>
            <a:r>
              <a:rPr lang="ru-RU" altLang="ru-RU" sz="4000" b="1">
                <a:latin typeface="Times New Roman" pitchFamily="18" charset="0"/>
              </a:rPr>
              <a:t> города Москвы</a:t>
            </a:r>
          </a:p>
          <a:p>
            <a:pPr algn="ctr"/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ТИМОФЕЕВА </a:t>
            </a:r>
          </a:p>
          <a:p>
            <a:pPr algn="ctr"/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ЕЛЕНА   АЛЕКСЕЕВНА</a:t>
            </a:r>
            <a:endParaRPr lang="ru-RU" altLang="ru-RU" sz="4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Уборка берёзовой рощи за «Дружбой». Анонс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SC_04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kolodischi.info/foto/kak-otdyhaut-v-lesu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c.pics.livejournal.com/komi_ecology/32751230/25761/25761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a-lyt.mosoblonline.ru/userdata/1288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monitor22.narod.ru/61e44cd1ef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Мусор в лесу - источник пожа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zato-zvezdny.ru/admin/editor/uploads/images/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20</Words>
  <Application>Microsoft Office PowerPoint</Application>
  <PresentationFormat>Экран (4:3)</PresentationFormat>
  <Paragraphs>7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Анастасия Черепнева</cp:lastModifiedBy>
  <cp:revision>4</cp:revision>
  <dcterms:created xsi:type="dcterms:W3CDTF">2013-12-10T17:23:08Z</dcterms:created>
  <dcterms:modified xsi:type="dcterms:W3CDTF">2014-03-13T12:12:18Z</dcterms:modified>
</cp:coreProperties>
</file>