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6" r:id="rId3"/>
    <p:sldId id="269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87" r:id="rId12"/>
    <p:sldId id="268" r:id="rId13"/>
    <p:sldId id="276" r:id="rId14"/>
    <p:sldId id="270" r:id="rId15"/>
    <p:sldId id="289" r:id="rId16"/>
    <p:sldId id="271" r:id="rId17"/>
    <p:sldId id="275" r:id="rId18"/>
    <p:sldId id="273" r:id="rId19"/>
    <p:sldId id="272" r:id="rId20"/>
    <p:sldId id="277" r:id="rId21"/>
    <p:sldId id="278" r:id="rId22"/>
    <p:sldId id="279" r:id="rId23"/>
    <p:sldId id="260" r:id="rId24"/>
    <p:sldId id="274" r:id="rId25"/>
    <p:sldId id="288" r:id="rId26"/>
    <p:sldId id="280" r:id="rId27"/>
    <p:sldId id="281" r:id="rId28"/>
    <p:sldId id="283" r:id="rId29"/>
    <p:sldId id="262" r:id="rId30"/>
    <p:sldId id="282" r:id="rId31"/>
    <p:sldId id="258" r:id="rId32"/>
    <p:sldId id="284" r:id="rId33"/>
    <p:sldId id="285" r:id="rId34"/>
    <p:sldId id="290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6ABA9-F378-4844-953C-4E8A1EE57C26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5141E-00CD-429E-A553-51229829D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615427"/>
      </p:ext>
    </p:extLst>
  </p:cSld>
  <p:clrMapOvr>
    <a:masterClrMapping/>
  </p:clrMapOvr>
  <p:transition advTm="5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D837C-90F5-43C3-AC41-D900152407EE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59469-299E-4EE3-A6D2-98D17410A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711085"/>
      </p:ext>
    </p:extLst>
  </p:cSld>
  <p:clrMapOvr>
    <a:masterClrMapping/>
  </p:clrMapOvr>
  <p:transition advTm="5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A3878-10BE-4B52-8FEF-06D78B5F9CB2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9C6AD-C178-40D1-BA6C-975FE62C1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57256"/>
      </p:ext>
    </p:extLst>
  </p:cSld>
  <p:clrMapOvr>
    <a:masterClrMapping/>
  </p:clrMapOvr>
  <p:transition advTm="5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2F597-3C66-46B6-88C7-87A6484FAFF4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68B52-40E2-49D7-815C-D57BEACF6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212880"/>
      </p:ext>
    </p:extLst>
  </p:cSld>
  <p:clrMapOvr>
    <a:masterClrMapping/>
  </p:clrMapOvr>
  <p:transition advTm="5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02B5F-4858-4DE9-ABBC-8D0944F1571B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2F2EA-37FD-4747-BE8A-ABA980546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115750"/>
      </p:ext>
    </p:extLst>
  </p:cSld>
  <p:clrMapOvr>
    <a:masterClrMapping/>
  </p:clrMapOvr>
  <p:transition advTm="5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4F28-53B2-4EE4-92AE-A725F17DDCA8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C5968-343F-4473-A886-0282CDE4D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315147"/>
      </p:ext>
    </p:extLst>
  </p:cSld>
  <p:clrMapOvr>
    <a:masterClrMapping/>
  </p:clrMapOvr>
  <p:transition advTm="5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183E4-D068-4100-BCD6-E5F65110D4F0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A1508-DE90-405B-AA29-7097AAEE0F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692066"/>
      </p:ext>
    </p:extLst>
  </p:cSld>
  <p:clrMapOvr>
    <a:masterClrMapping/>
  </p:clrMapOvr>
  <p:transition advTm="5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E94CD-26FC-4254-9D03-934481E347E4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1C56-F481-459F-A5A8-E84FAFA9C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60972"/>
      </p:ext>
    </p:extLst>
  </p:cSld>
  <p:clrMapOvr>
    <a:masterClrMapping/>
  </p:clrMapOvr>
  <p:transition advTm="5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1DA40-697A-46AF-8756-5607D906572F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6721E-C493-4BB2-9AF8-CAC5C5B11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456108"/>
      </p:ext>
    </p:extLst>
  </p:cSld>
  <p:clrMapOvr>
    <a:masterClrMapping/>
  </p:clrMapOvr>
  <p:transition advTm="5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BDBDF-9E4F-473D-BD9D-2EB4269C1188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54BBA-3FBD-4ED6-9028-E14348D79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531343"/>
      </p:ext>
    </p:extLst>
  </p:cSld>
  <p:clrMapOvr>
    <a:masterClrMapping/>
  </p:clrMapOvr>
  <p:transition advTm="5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E4B7C-EF5F-427D-AB81-44972C05DB2A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BB2CB-E685-42C4-83DF-24BF85FB3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892087"/>
      </p:ext>
    </p:extLst>
  </p:cSld>
  <p:clrMapOvr>
    <a:masterClrMapping/>
  </p:clrMapOvr>
  <p:transition advTm="5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47780B-D1B6-4260-A7D3-508964DFB2CF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DCF348-FD91-4E2B-B782-2770EC01D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ony\Desktop\&#1047;&#1074;&#1091;&#1082;&#1080;%20&#1087;&#1088;&#1080;&#1088;&#1086;&#1076;&#1099;%20-%20&#1047;&#1074;&#1091;&#1082;&#1080;%20&#1083;&#1077;&#1089;&#1072;%20(mp3ostrov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zastavki.com/pictures/1280x800/2009/Nature_Forest_Russian_Forest_018435_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вуки природы - Звуки лес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88bc6d0af701 (700x502, 373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4775" y="0"/>
            <a:ext cx="9248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4" descr="http://valentina-panina.ru/usr/fckeditor/0_4189_2ec03b0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a3f70c6d607 (700x478, 377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6632 (600x426, 289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4ee70fc07b9 (700x532, 373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2" descr="http://valentina-panina.ru/usr/fckeditor/70108436_9d5bebc0fc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7bfd0f601507 (540x700, 371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7990 (600x442, 312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63684011_05 (700x525, 308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5b853855d249 (700x401, 300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58" descr="http://valentina-panina.ru/usr/fckeditor/74797575_1226048_0_4587d_eef71d21_1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335103844_9bc1661acc53 (640x429, 212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0"/>
            <a:ext cx="9197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335103844_4109446 (700x417, 333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63684029_06 (699x540, 306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online.fotoschool.ru/photos/big/photo-106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335103844_s7967 (700x391, 319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9" descr="http://valentina-panina.ru/usr/fckeditor/0_548f_f7b6c37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Viktor-Byikov.-Volshebnyiy-les.-70h90-holst-maslo (592x454, 210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Viktor-Byikov.-Zasnezhennaya-polyana.-52h76-holst-maslo (645x418, 232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Viktor-Byikov.-Gornaya-rechka.-52h76-holst-maslo (643x450, 232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nworldanimal.ru/wp-content/gallery/les/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9d6af88f26cb (700x560, 439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Viktor-Byikov.-Zima.20h25-holst-maslo (594x416, 175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Природа - Лес - Сосновый б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Viktor-Byikov.-Seredina-zimyi.-30h40-holst-maslo (643x485, 260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Viktor-Byikov.-Lesnaya-rechushka.-30h40-holst-maslo (597x450, 214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0" y="692150"/>
            <a:ext cx="91440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400" b="1">
                <a:latin typeface="Times New Roman" pitchFamily="18" charset="0"/>
                <a:cs typeface="Times New Roman" pitchFamily="18" charset="0"/>
              </a:rPr>
              <a:t>Презентацию выполнила</a:t>
            </a:r>
            <a:endParaRPr lang="ru-RU" altLang="ru-RU" sz="4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>
                <a:latin typeface="Times New Roman" pitchFamily="18" charset="0"/>
              </a:rPr>
              <a:t>учитель географии, </a:t>
            </a:r>
          </a:p>
          <a:p>
            <a:pPr algn="ctr"/>
            <a:r>
              <a:rPr lang="ru-RU" altLang="ru-RU" sz="4400" b="1">
                <a:latin typeface="Times New Roman" pitchFamily="18" charset="0"/>
              </a:rPr>
              <a:t>заместитель директора по ВР</a:t>
            </a:r>
            <a:endParaRPr lang="ru-RU" altLang="ru-RU" sz="4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>
                <a:latin typeface="Times New Roman" pitchFamily="18" charset="0"/>
              </a:rPr>
              <a:t> ГБОУ СОШ № 97</a:t>
            </a:r>
          </a:p>
          <a:p>
            <a:pPr algn="ctr"/>
            <a:r>
              <a:rPr lang="ru-RU" altLang="ru-RU" sz="4400" b="1">
                <a:latin typeface="Times New Roman" pitchFamily="18" charset="0"/>
              </a:rPr>
              <a:t> города Москвы</a:t>
            </a:r>
          </a:p>
          <a:p>
            <a:pPr algn="ctr"/>
            <a:r>
              <a:rPr lang="ru-RU" altLang="ru-RU" sz="4400" b="1">
                <a:latin typeface="Times New Roman" pitchFamily="18" charset="0"/>
                <a:cs typeface="Times New Roman" pitchFamily="18" charset="0"/>
              </a:rPr>
              <a:t>ТИМОФЕЕВА </a:t>
            </a:r>
          </a:p>
          <a:p>
            <a:pPr algn="ctr"/>
            <a:r>
              <a:rPr lang="ru-RU" altLang="ru-RU" sz="4400" b="1">
                <a:latin typeface="Times New Roman" pitchFamily="18" charset="0"/>
                <a:cs typeface="Times New Roman" pitchFamily="18" charset="0"/>
              </a:rPr>
              <a:t>ЕЛЕНА   АЛЕКСЕЕВНА</a:t>
            </a:r>
            <a:endParaRPr lang="ru-RU" altLang="ru-RU" sz="4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w.tagoo.ru/users/4/gallery/full_8f4022643e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214.imageshack.us/img214/6982/uliyan042ed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6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36ecd16ffb20 (700x510, 457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aecb92de974 (700x462, 330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78342153367a (700x520, 431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8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e25a2d5cd40 (700x539, 368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20</Words>
  <Application>Microsoft Office PowerPoint</Application>
  <PresentationFormat>Экран (4:3)</PresentationFormat>
  <Paragraphs>7</Paragraphs>
  <Slides>34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Анастасия Черепнева</cp:lastModifiedBy>
  <cp:revision>11</cp:revision>
  <dcterms:created xsi:type="dcterms:W3CDTF">2013-11-22T17:22:40Z</dcterms:created>
  <dcterms:modified xsi:type="dcterms:W3CDTF">2014-03-13T11:46:49Z</dcterms:modified>
</cp:coreProperties>
</file>