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8E436-CA75-4669-AF09-C82787FF15A6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75C64-FA8E-4F5B-884A-F2DBA5DBC9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C:\Documents and Settings\Admin\Рабочий стол\Новая папка\do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357166"/>
            <a:ext cx="3894603" cy="6072230"/>
          </a:xfrm>
          <a:prstGeom prst="rect">
            <a:avLst/>
          </a:prstGeom>
          <a:noFill/>
        </p:spPr>
      </p:pic>
      <p:pic>
        <p:nvPicPr>
          <p:cNvPr id="5" name="Picture 3" descr="C:\Documents and Settings\Admin\Рабочий стол\Новая папка\kuprin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228600"/>
            <a:ext cx="3810000" cy="54006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62000" y="5715000"/>
            <a:ext cx="406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Александр Иванович Куприн</a:t>
            </a:r>
          </a:p>
          <a:p>
            <a:r>
              <a:rPr lang="ru-RU" sz="2400" b="1" dirty="0" smtClean="0"/>
              <a:t>             (1870-1938)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Чтобы не было ошибок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                   </a:t>
            </a:r>
            <a:r>
              <a:rPr lang="ru-RU" b="1" dirty="0" err="1" smtClean="0">
                <a:solidFill>
                  <a:srgbClr val="FF0000"/>
                </a:solidFill>
              </a:rPr>
              <a:t>Ю-ю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b="1" dirty="0" smtClean="0"/>
              <a:t>                        какого</a:t>
            </a:r>
            <a:r>
              <a:rPr lang="ru-RU" b="1" dirty="0" smtClean="0">
                <a:solidFill>
                  <a:srgbClr val="FF0000"/>
                </a:solidFill>
              </a:rPr>
              <a:t>-</a:t>
            </a:r>
            <a:r>
              <a:rPr lang="ru-RU" b="1" dirty="0" smtClean="0"/>
              <a:t>н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/>
              <a:t>бу</a:t>
            </a:r>
            <a:r>
              <a:rPr lang="ru-RU" b="1" dirty="0" smtClean="0">
                <a:solidFill>
                  <a:srgbClr val="FF0000"/>
                </a:solidFill>
              </a:rPr>
              <a:t>д</a:t>
            </a:r>
            <a:r>
              <a:rPr lang="ru-RU" b="1" dirty="0" smtClean="0"/>
              <a:t>ь</a:t>
            </a:r>
          </a:p>
          <a:p>
            <a:pPr>
              <a:buNone/>
            </a:pPr>
            <a:r>
              <a:rPr lang="ru-RU" b="1" dirty="0" smtClean="0"/>
              <a:t>                        выт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р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щил глаза</a:t>
            </a:r>
          </a:p>
          <a:p>
            <a:pPr>
              <a:buNone/>
            </a:pPr>
            <a:r>
              <a:rPr lang="ru-RU" b="1" dirty="0" smtClean="0"/>
              <a:t>                        уд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/>
              <a:t>вление</a:t>
            </a:r>
          </a:p>
          <a:p>
            <a:pPr>
              <a:buNone/>
            </a:pPr>
            <a:r>
              <a:rPr lang="ru-RU" b="1" dirty="0" smtClean="0"/>
              <a:t>                        зав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/>
              <a:t>сть</a:t>
            </a:r>
          </a:p>
          <a:p>
            <a:pPr>
              <a:buNone/>
            </a:pPr>
            <a:r>
              <a:rPr lang="ru-RU" b="1" dirty="0" smtClean="0"/>
              <a:t>                    свис</a:t>
            </a:r>
            <a:r>
              <a:rPr lang="ru-RU" b="1" dirty="0" smtClean="0">
                <a:solidFill>
                  <a:srgbClr val="FF0000"/>
                </a:solidFill>
              </a:rPr>
              <a:t>т</a:t>
            </a:r>
            <a:r>
              <a:rPr lang="ru-RU" b="1" dirty="0" smtClean="0"/>
              <a:t>нул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           </a:t>
            </a:r>
            <a:r>
              <a:rPr lang="ru-RU" b="1" dirty="0" err="1" smtClean="0"/>
              <a:t>бел</a:t>
            </a:r>
            <a:r>
              <a:rPr lang="ru-RU" b="1" dirty="0" err="1" smtClean="0">
                <a:solidFill>
                  <a:srgbClr val="FF0000"/>
                </a:solidFill>
              </a:rPr>
              <a:t>о-</a:t>
            </a:r>
            <a:r>
              <a:rPr lang="ru-RU" b="1" dirty="0" err="1" smtClean="0"/>
              <a:t>розовый</a:t>
            </a:r>
            <a:r>
              <a:rPr lang="ru-RU" b="1" dirty="0" smtClean="0"/>
              <a:t>, черн</a:t>
            </a:r>
            <a:r>
              <a:rPr lang="ru-RU" b="1" dirty="0" smtClean="0">
                <a:solidFill>
                  <a:srgbClr val="FF0000"/>
                </a:solidFill>
              </a:rPr>
              <a:t>о-</a:t>
            </a:r>
            <a:r>
              <a:rPr lang="ru-RU" b="1" dirty="0" smtClean="0"/>
              <a:t>рыж</a:t>
            </a:r>
            <a:r>
              <a:rPr lang="ru-RU" b="1" dirty="0" smtClean="0">
                <a:solidFill>
                  <a:srgbClr val="FF0000"/>
                </a:solidFill>
              </a:rPr>
              <a:t>е-</a:t>
            </a:r>
            <a:r>
              <a:rPr lang="ru-RU" b="1" dirty="0" smtClean="0"/>
              <a:t>белый, </a:t>
            </a:r>
          </a:p>
          <a:p>
            <a:pPr>
              <a:buNone/>
            </a:pPr>
            <a:r>
              <a:rPr lang="ru-RU" b="1" dirty="0" smtClean="0"/>
              <a:t>                    темн</a:t>
            </a:r>
            <a:r>
              <a:rPr lang="ru-RU" b="1" dirty="0" smtClean="0">
                <a:solidFill>
                  <a:srgbClr val="FF0000"/>
                </a:solidFill>
              </a:rPr>
              <a:t>о-</a:t>
            </a:r>
            <a:r>
              <a:rPr lang="ru-RU" b="1" dirty="0" smtClean="0"/>
              <a:t>к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штановая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           подоко</a:t>
            </a:r>
            <a:r>
              <a:rPr lang="ru-RU" b="1" dirty="0" smtClean="0">
                <a:solidFill>
                  <a:srgbClr val="FF0000"/>
                </a:solidFill>
              </a:rPr>
              <a:t>нн</a:t>
            </a:r>
            <a:r>
              <a:rPr lang="ru-RU" b="1" dirty="0" smtClean="0"/>
              <a:t>ик</a:t>
            </a:r>
          </a:p>
          <a:p>
            <a:pPr>
              <a:buNone/>
            </a:pPr>
            <a:r>
              <a:rPr lang="ru-RU" b="1" dirty="0" smtClean="0"/>
              <a:t>                    собстве</a:t>
            </a:r>
            <a:r>
              <a:rPr lang="ru-RU" b="1" dirty="0" smtClean="0">
                <a:solidFill>
                  <a:srgbClr val="FF0000"/>
                </a:solidFill>
              </a:rPr>
              <a:t>нн</a:t>
            </a:r>
            <a:r>
              <a:rPr lang="ru-RU" b="1" dirty="0" smtClean="0"/>
              <a:t>ый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ln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Продолжите предложение: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/>
              <a:t>Мы повторили…</a:t>
            </a:r>
          </a:p>
          <a:p>
            <a:r>
              <a:rPr lang="ru-RU" sz="3600" b="1" dirty="0" smtClean="0"/>
              <a:t>Мы прочитали…</a:t>
            </a:r>
          </a:p>
          <a:p>
            <a:r>
              <a:rPr lang="ru-RU" sz="3600" b="1" dirty="0" smtClean="0"/>
              <a:t>Мы узнали…</a:t>
            </a:r>
          </a:p>
          <a:p>
            <a:r>
              <a:rPr lang="ru-RU" sz="3600" b="1" dirty="0" smtClean="0"/>
              <a:t>Мы написали…</a:t>
            </a:r>
          </a:p>
          <a:p>
            <a:r>
              <a:rPr lang="ru-RU" sz="3600" b="1" dirty="0" smtClean="0"/>
              <a:t>Было интересно…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Экран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Чтобы не было ошибок</vt:lpstr>
      <vt:lpstr>Продолжите предложение:</vt:lpstr>
    </vt:vector>
  </TitlesOfParts>
  <Company>RUSSIA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Customer</dc:creator>
  <cp:lastModifiedBy>Customer</cp:lastModifiedBy>
  <cp:revision>2</cp:revision>
  <dcterms:created xsi:type="dcterms:W3CDTF">2013-10-02T14:09:45Z</dcterms:created>
  <dcterms:modified xsi:type="dcterms:W3CDTF">2013-10-02T14:23:31Z</dcterms:modified>
</cp:coreProperties>
</file>