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4" r:id="rId9"/>
    <p:sldId id="265" r:id="rId10"/>
    <p:sldId id="268" r:id="rId11"/>
    <p:sldId id="271" r:id="rId12"/>
    <p:sldId id="272" r:id="rId13"/>
    <p:sldId id="269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923A-DC58-4EBE-B93F-0083B8B1F02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5F8-0E51-49DB-80DC-71E99C8A0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923A-DC58-4EBE-B93F-0083B8B1F02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5F8-0E51-49DB-80DC-71E99C8A0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923A-DC58-4EBE-B93F-0083B8B1F02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5F8-0E51-49DB-80DC-71E99C8A0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923A-DC58-4EBE-B93F-0083B8B1F02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5F8-0E51-49DB-80DC-71E99C8A0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923A-DC58-4EBE-B93F-0083B8B1F02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5F8-0E51-49DB-80DC-71E99C8A0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923A-DC58-4EBE-B93F-0083B8B1F02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5F8-0E51-49DB-80DC-71E99C8A0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923A-DC58-4EBE-B93F-0083B8B1F02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5F8-0E51-49DB-80DC-71E99C8A0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923A-DC58-4EBE-B93F-0083B8B1F02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5F8-0E51-49DB-80DC-71E99C8A0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923A-DC58-4EBE-B93F-0083B8B1F02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5F8-0E51-49DB-80DC-71E99C8A0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923A-DC58-4EBE-B93F-0083B8B1F02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5F8-0E51-49DB-80DC-71E99C8A0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923A-DC58-4EBE-B93F-0083B8B1F02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5F8-0E51-49DB-80DC-71E99C8A0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3923A-DC58-4EBE-B93F-0083B8B1F02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75F8-0E51-49DB-80DC-71E99C8A0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0.liveinternet.ru/images/attach/c/0/44/768/44768493_1244275876_s640x48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copypast.ru/foto8/1923/legendy_labirintov_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tihi.ru/pics/2011/08/03/7979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super-detki.info/wp-content/uploads/2008/02/56.gi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Имя существительное . Повторение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– лабиринт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язык, 9 класс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6696744" cy="648072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Склонение существительных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2448272" cy="432048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склонение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1772816"/>
            <a:ext cx="2448272" cy="432048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склонение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772816"/>
            <a:ext cx="2376264" cy="432048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склонение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852936"/>
            <a:ext cx="2376264" cy="1944216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мужского и женского рода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а, - 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852936"/>
            <a:ext cx="2448272" cy="1944216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мужского рода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среднего рода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о, - 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2852936"/>
            <a:ext cx="2376264" cy="1944216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женского рода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3645024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691680" y="2276872"/>
            <a:ext cx="45719" cy="432048"/>
          </a:xfrm>
          <a:prstGeom prst="downArrow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27984" y="2276872"/>
            <a:ext cx="45719" cy="432048"/>
          </a:xfrm>
          <a:prstGeom prst="downArrow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380312" y="2276872"/>
            <a:ext cx="45719" cy="432048"/>
          </a:xfrm>
          <a:prstGeom prst="downArrow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35696" y="1397000"/>
          <a:ext cx="5400600" cy="397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150"/>
                <a:gridCol w="1350150"/>
                <a:gridCol w="1350150"/>
                <a:gridCol w="1350150"/>
              </a:tblGrid>
              <a:tr h="994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994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994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994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07704" y="1340768"/>
          <a:ext cx="5400600" cy="397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150"/>
                <a:gridCol w="1350150"/>
                <a:gridCol w="1350150"/>
                <a:gridCol w="1350150"/>
              </a:tblGrid>
              <a:tr h="994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994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994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994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764704"/>
            <a:ext cx="5256584" cy="936104"/>
          </a:xfrm>
          <a:prstGeom prst="round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Существительные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шипящей на конце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648" y="2420888"/>
            <a:ext cx="6336704" cy="3096344"/>
          </a:xfrm>
          <a:prstGeom prst="round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732240" y="4653136"/>
            <a:ext cx="504056" cy="5040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39752" y="2132856"/>
            <a:ext cx="48830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М.р.  товари</a:t>
            </a:r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Ж.р.   молодё</a:t>
            </a:r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жь</a:t>
            </a:r>
          </a:p>
          <a:p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Мн.ч., Р.п.  из учили</a:t>
            </a:r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220072" y="2708920"/>
            <a:ext cx="504056" cy="5040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660232" y="4725144"/>
            <a:ext cx="720080" cy="43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148064" y="2708920"/>
            <a:ext cx="656456" cy="4236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99592" y="1333799"/>
            <a:ext cx="77274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деревьях слетают последние листья.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Пассажиры расположились в уютной купе.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921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деревь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слетают последние листья.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420888"/>
            <a:ext cx="7759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Пассажиры расположились в уютн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купе.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4365104"/>
            <a:ext cx="6549229" cy="156966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Существительные,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которые не изменяются по падежам,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называются  </a:t>
            </a:r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несклоняемыми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08245" y="2534707"/>
            <a:ext cx="4246867" cy="954107"/>
          </a:xfrm>
          <a:prstGeom prst="rect">
            <a:avLst/>
          </a:prstGeom>
          <a:solidFill>
            <a:srgbClr val="00B05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Давно живу я в мире этом,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Даю названия предметам.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1340768"/>
            <a:ext cx="1836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4437112"/>
            <a:ext cx="4339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(Имя существительное)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6516fe8ac92d (367x634, 263Kb)"/>
          <p:cNvSpPr>
            <a:spLocks noChangeAspect="1" noChangeArrowheads="1"/>
          </p:cNvSpPr>
          <p:nvPr/>
        </p:nvSpPr>
        <p:spPr bwMode="auto">
          <a:xfrm>
            <a:off x="155575" y="-2895600"/>
            <a:ext cx="3495675" cy="603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6516fe8ac92d (367x634, 263Kb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88640"/>
            <a:ext cx="3749577" cy="6477472"/>
          </a:xfrm>
          <a:prstGeom prst="rect">
            <a:avLst/>
          </a:prstGeom>
          <a:noFill/>
        </p:spPr>
      </p:pic>
      <p:pic>
        <p:nvPicPr>
          <p:cNvPr id="2" name="Фет Афанасий Шепот робкое дыхань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1800" y="602389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276872"/>
            <a:ext cx="8166979" cy="1754326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Существительное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это часть речи,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которая имеет значение предметности и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отвечает на вопросы КТО? ЧТО?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0/44/768/44768493_1244275876_s640x480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393257" cy="2668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copypast.ru/foto8/1923/legendy_labirintov_5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645024"/>
            <a:ext cx="3380681" cy="2705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99792" y="260648"/>
            <a:ext cx="4160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ЛАБИРИНТ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814" y="1628800"/>
            <a:ext cx="8542724" cy="1200329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Запутанная сеть дорожек, ходов,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сообщающихся друг с другом помещений.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1/08/03/7979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76672"/>
            <a:ext cx="3927744" cy="357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43608" y="5085184"/>
            <a:ext cx="7378558" cy="646331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«Нить Ариадны» – путеводная нить.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per-detki.info/wp-content/uploads/2008/02/56.gif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44824"/>
            <a:ext cx="540060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764704"/>
            <a:ext cx="8515601" cy="584775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 освещается солнцем, а человек – знанием!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537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Значение предметности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desktop_icon_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1008063" cy="10080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16288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5" descr="j03049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1068388" cy="1079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2780928"/>
            <a:ext cx="2550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ЖИВЫЕ СУЩЕСТВА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j02938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960437" cy="10096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91680" y="4149080"/>
            <a:ext cx="2598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ЯВЛЕНИЯ ПРИРОДЫ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j02165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9552" y="5229200"/>
            <a:ext cx="1008062" cy="957263"/>
          </a:xfrm>
          <a:prstGeom prst="rect">
            <a:avLst/>
          </a:prstGeom>
          <a:noFill/>
          <a:ln/>
        </p:spPr>
      </p:pic>
      <p:sp>
        <p:nvSpPr>
          <p:cNvPr id="10" name="Прямоугольник 9"/>
          <p:cNvSpPr/>
          <p:nvPr/>
        </p:nvSpPr>
        <p:spPr>
          <a:xfrm>
            <a:off x="1979712" y="5445224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ПРИЗНАКИ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connected_multip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076056" y="1268760"/>
            <a:ext cx="1008062" cy="11509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67943" y="1268760"/>
            <a:ext cx="18272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ЧУВСТВА  И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СОСТОЯНИЯ 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j01990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068960"/>
            <a:ext cx="1038225" cy="13652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228184" y="3429000"/>
            <a:ext cx="168668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ДВИЖЕНИЕ, 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" descr="unlock_play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157192"/>
            <a:ext cx="1081087" cy="10795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516216" y="5517232"/>
            <a:ext cx="9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ЗВУКИ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ГРАММАТИЧЕСКИЕ  ПРИЗНАКИ ИМЕН СУЩЕСТВИТЕЛЬНЫХ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3568" y="1484784"/>
            <a:ext cx="3527425" cy="1079500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ПОСТОЯННЫЕ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004048" y="1484784"/>
            <a:ext cx="3527425" cy="1079500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НЕПОСТОЯННЫЕ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267744" y="2708920"/>
            <a:ext cx="792162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732240" y="2708920"/>
            <a:ext cx="792163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23528" y="3789040"/>
            <a:ext cx="5040560" cy="2808288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Собственные или нарицательные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Одушевленные или неодушевленные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Склонение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868144" y="3717032"/>
            <a:ext cx="2808288" cy="2808288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Число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Падеж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Тема 6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68</Template>
  <TotalTime>352</TotalTime>
  <Words>202</Words>
  <Application>Microsoft Office PowerPoint</Application>
  <PresentationFormat>Экран (4:3)</PresentationFormat>
  <Paragraphs>74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68</vt:lpstr>
      <vt:lpstr>Имя существительное . Повторение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существительное . Повторение</dc:title>
  <dc:creator>Customer</dc:creator>
  <cp:lastModifiedBy>Завуч</cp:lastModifiedBy>
  <cp:revision>37</cp:revision>
  <dcterms:created xsi:type="dcterms:W3CDTF">2012-11-29T20:08:19Z</dcterms:created>
  <dcterms:modified xsi:type="dcterms:W3CDTF">2014-01-10T08:12:49Z</dcterms:modified>
</cp:coreProperties>
</file>