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72" r:id="rId10"/>
    <p:sldId id="264" r:id="rId11"/>
    <p:sldId id="265" r:id="rId12"/>
    <p:sldId id="266" r:id="rId13"/>
    <p:sldId id="268" r:id="rId14"/>
    <p:sldId id="269" r:id="rId15"/>
    <p:sldId id="25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292130" TargetMode="External"/><Relationship Id="rId2" Type="http://schemas.openxmlformats.org/officeDocument/2006/relationships/hyperlink" Target="http://dic.academic.ru/dic.nsf/bse/130591/%D0%A1%D0%B2%D0%B5%D1%82%D0%BE%D0%BB%D1%8E%D0%B1%D0%B8%D0%B2%D1%8B%D0%B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ic.academic.ru/dic.nsf/ruwiki/1338016" TargetMode="External"/><Relationship Id="rId4" Type="http://schemas.openxmlformats.org/officeDocument/2006/relationships/hyperlink" Target="http://dic.academic.ru/dic.nsf/ruwiki/129213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mt.ru/ru/display/dormancy.php" TargetMode="External"/><Relationship Id="rId2" Type="http://schemas.openxmlformats.org/officeDocument/2006/relationships/hyperlink" Target="http://world-zoo.ru/436-zayac-ili-belyak-amerikanskij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he-village.ru/village/city/city/120595-medv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5e743fe1-2ab6-46c8-bb3b-f2e6d212b48d/%5bBIO6_03-24%5d_%5bMV_03%5d.wmv" TargetMode="External"/><Relationship Id="rId2" Type="http://schemas.openxmlformats.org/officeDocument/2006/relationships/hyperlink" Target="http://school-collection.edu.ru/catalog/rubr/dc6be3c8-58b1-45a9-8b23-2178e8ada386/79160/?interface=teacher&amp;class=48&amp;subject=29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les.school-collection.edu.ru/dlrstore/61f0c42c-b96a-45e2-aa53-6f3f508ea2f1/%5bBIO6_03-25%5d_%5bMV_05%5d.wmv" TargetMode="External"/><Relationship Id="rId4" Type="http://schemas.openxmlformats.org/officeDocument/2006/relationships/hyperlink" Target="http://files.school-collection.edu.ru/dlrstore/634f1084-e669-42c9-a3a0-98412560dfd4/%5bBIO6_03-24%5d_%5bMV_04%5d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b16ff39-0a01-022a-01f2-105617e26e68/%5bBIO7_11-48%5d_%5bMV_03%5d.WMV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Приспособления организмов к жизни в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биологии МБОУ Наримановского района </a:t>
            </a:r>
          </a:p>
          <a:p>
            <a:pPr algn="ctr"/>
            <a:r>
              <a:rPr lang="ru-RU" dirty="0" smtClean="0"/>
              <a:t>«СОШ № 2» Щеглова Е.К.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248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Зимняя спячка у гад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886200" cy="3886200"/>
          </a:xfrm>
          <a:prstGeom prst="rect">
            <a:avLst/>
          </a:prstGeom>
          <a:noFill/>
        </p:spPr>
      </p:pic>
      <p:pic>
        <p:nvPicPr>
          <p:cNvPr id="33798" name="Picture 6" descr="Зимнее оцепенение у беспозвоноч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8862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182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Зимняя спячка у животных в государственном биологическом музее имени К.А. Тимирязева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Приспособления животных в зимний период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Зимний сон медведей в Московском зоопарке</a:t>
            </a:r>
            <a:endParaRPr lang="ru-RU" dirty="0"/>
          </a:p>
        </p:txBody>
      </p:sp>
      <p:pic>
        <p:nvPicPr>
          <p:cNvPr id="34818" name="Picture 2" descr="http://assets2.the-village.ru/assets/article_image-image/ff/a3/2341363/article_image-image-article.42c7e42a-d3b8-426e-9731-987160a19a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Физкультминутка</a:t>
            </a:r>
            <a:endParaRPr lang="ru-RU" sz="36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14400" y="1752600"/>
            <a:ext cx="5867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1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На зарядку солнышко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Поднимает нас,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Поднимайте руки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 команде «раз».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А над нами весело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Шелести листва.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Опускаем руки мы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 команде «два».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А теперь, ребята, встали!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Быстро руки вверх подняли,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В стороны, вперёд, назад,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Повернулись вправо, влево, </a:t>
            </a:r>
            <a:endParaRPr lang="ru-RU" sz="2000" dirty="0" smtClean="0"/>
          </a:p>
          <a:p>
            <a:pPr lvl="0" indent="1981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Тихо сели, вновь за дело.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Рефлексия</a:t>
            </a:r>
            <a:endParaRPr lang="ru-RU" sz="36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13716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Какому солнышку соответствует ваше настроение и успехи  на уроке?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Поднимите весёлое солнышко, если на уроке не было трудностей при выполнении заданий, грустное, если были трудности. В чём были затруднения?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5808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3525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1427203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 § 19 и выполнить задания в конце параграфа. Выполнить задание 6 в рабочей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тетради</a:t>
            </a:r>
            <a:r>
              <a:rPr lang="ru-RU" sz="2400" dirty="0" smtClean="0"/>
              <a:t> [2]:объясните, почему цветки ландыша и сирени обладают сильным ароматом.   </a:t>
            </a:r>
            <a:endParaRPr lang="ru-RU" sz="24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выбору: изучить дополнительный текст со с. 84.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задание: написать мини-сочинение о каком-либо животном своего края и его приспособленности к условиям жизни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[3]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Использованная литература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81200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0" y="1676400"/>
            <a:ext cx="746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Биология: 5 класс: учебник для учащихся общеобразовательных учреждений / И.Н. Пономарёва, И.В. Николаев, О.А. Корнилова. –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2012. – 128 с.: ил.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Биология: 5 класс: рабочая тетрадь для учащихся общеобразовательных  учреждений / О.А. Корнилова, И.В Николаев, Л.В. Симонова; под ред. проф. И.Н. Пономарёвой. –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2013. – 80 с.: 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Биология: 5 класс: методическое пособие / И.Н. Пономарёва, И.В. Николаев, О.А. Корнилова. – М.: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2013. – 80 с.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http://dic.academic.ru/dic.nsf/ruwiki/1292130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http://dic.academic.ru/dic.nsf/ruwiki/1292131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http://dic.academic.ru/dic.nsf/ruwiki/1338016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828801"/>
            <a:ext cx="701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Образовательный комплекс. Серия: 1С: Школа. Биология. Животные. 7 класс. ЗАО «1С», 2006. Издательский центр «</a:t>
            </a:r>
            <a:r>
              <a:rPr lang="ru-RU" sz="2000" dirty="0" err="1" smtClean="0"/>
              <a:t>Вентана-Граф</a:t>
            </a:r>
            <a:r>
              <a:rPr lang="ru-RU" sz="2000" dirty="0" smtClean="0"/>
              <a:t>», текст учебника с иллюстрациями, 2006.</a:t>
            </a:r>
          </a:p>
          <a:p>
            <a:endParaRPr lang="ru-RU" sz="2000" dirty="0" smtClean="0">
              <a:hlinkClick r:id="rId2"/>
            </a:endParaRPr>
          </a:p>
          <a:p>
            <a:pPr lvl="0"/>
            <a:r>
              <a:rPr lang="ru-RU" sz="2000" dirty="0" smtClean="0">
                <a:ea typeface="Times New Roman" pitchFamily="18" charset="0"/>
              </a:rPr>
              <a:t>Образовательный комплекс. Серия: 1С: Школа. Биология. Растения. Бактерии. Грибы. Лишайники 6 класс. ЗАО «1С», 2006. Издательский центр «</a:t>
            </a:r>
            <a:r>
              <a:rPr lang="ru-RU" sz="2000" dirty="0" err="1" smtClean="0">
                <a:ea typeface="Times New Roman" pitchFamily="18" charset="0"/>
              </a:rPr>
              <a:t>Вентана-Граф</a:t>
            </a:r>
            <a:r>
              <a:rPr lang="ru-RU" sz="2000" dirty="0" smtClean="0">
                <a:ea typeface="Times New Roman" pitchFamily="18" charset="0"/>
              </a:rPr>
              <a:t>», текст учебника с иллюстрациями, 2006.</a:t>
            </a:r>
          </a:p>
          <a:p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http://www.gbmt.ru/ru/display/dormancy.php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http://www.the-village.ru/village/city/city/120595-medved</a:t>
            </a:r>
            <a:endParaRPr lang="ru-RU" sz="2000" dirty="0" smtClean="0">
              <a:ea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Образовательный комплекс. Серия: 1С: Школа. Биология. Животные. 7 класс. ЗАО «1С», 2006. Издательский центр «Вентана-Граф», текст учебника с иллюстрациями, 2006.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3352800"/>
            <a:ext cx="4572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ж ты, Ёж, такой колючий?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Это я на всякий случай: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Знаешь, кто мои соседи?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Лисы, волки и медведи!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cs typeface="Times New Roman" pitchFamily="18" charset="0"/>
              </a:rPr>
              <a:t>                                  В. Степанов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Прочитайте стихотворение и подумайте, что сегодня мы будем изучать на уроке?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3" descr="C:\Program Files\Образовательные комплексы\Биология, 7 кл. Животные\edu_r75_bio7\data\res\resC4E8BEE9-0A01-022A-0124-E48E66833F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Светолюбивые растения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219200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Растения, произрастающие на открытых местах и не выносящие длительного затенения; для нормального роста им необходима интенсивная солнечная или искусственная радиация. Взрослые растения более светолюбивы, чем молодые. К  ним относятся как травянистые (подорожник большой, кувшинка и др.), так и древесные (лиственница, акация и др.) растения, ранневесенние — степей и полупустынь, а из культурных — кукуруза, сорго, сахарный тростник и др. </a:t>
            </a:r>
            <a:r>
              <a:rPr lang="en-US" dirty="0" smtClean="0"/>
              <a:t>[</a:t>
            </a:r>
            <a:r>
              <a:rPr lang="ru-RU" dirty="0" smtClean="0"/>
              <a:t>4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27651" name="Picture 3" descr="C:\Program Files\Образовательные комплексы\Биология, 6 класс. Растения. Бактерии. Грибы. Лишайники\edu_r75_bio6\data\res\resA9F45223-C88C-491A-A217-06367DB69B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362200" cy="1771651"/>
          </a:xfrm>
          <a:prstGeom prst="rect">
            <a:avLst/>
          </a:prstGeom>
          <a:noFill/>
        </p:spPr>
      </p:pic>
      <p:pic>
        <p:nvPicPr>
          <p:cNvPr id="27654" name="Picture 6" descr="C:\Program Files\Образовательные комплексы\Биология, 6 класс. Растения. Бактерии. Грибы. Лишайники\edu_r75_bio6\data\res\resC15F11D1-0A01-022A-0190-224213593F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1981200" cy="2639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Кувшинка белая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27657" name="Picture 9" descr="C:\Program Files\Образовательные комплексы\Биология, 6 класс. Растения. Бактерии. Грибы. Лишайники\edu_r75_bio6\data\res\res9F7BB8D0-0A01-022A-0163-B102191DBD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362200" cy="1771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Подсолнечник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Тенелюбивые растения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371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Растения, которые не выносят сильного освещения. К ним относятся, например, многие лесные травы (кислица, майник и др.). При рубке леса, оказавшись на свету, они обнаруживают признаки угнетения и гибнут.</a:t>
            </a:r>
            <a:r>
              <a:rPr lang="en-US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6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28676" name="Picture 4" descr="C:\Program Files\Образовательные комплексы\Биология, 6 класс. Растения. Бактерии. Грибы. Лишайники\edu_r75_bio6\data\res\resC15F1385-0A01-022A-008E-7F2F679B7F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1961900" cy="2614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5943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Майник двулистный</a:t>
            </a:r>
            <a:endParaRPr lang="ru-RU" dirty="0"/>
          </a:p>
        </p:txBody>
      </p:sp>
      <p:pic>
        <p:nvPicPr>
          <p:cNvPr id="28680" name="Picture 8" descr="C:\Program Files\Образовательные комплексы\Биология, 6 класс. Растения. Бактерии. Грибы. Лишайники\edu_r75_bio6\data\res\resC15F1344-0A01-022A-0109-18571984F0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2590800" cy="19431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33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Кислица обыкновенная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Ветреница</a:t>
            </a:r>
            <a:endParaRPr lang="ru-RU" dirty="0"/>
          </a:p>
        </p:txBody>
      </p:sp>
      <p:pic>
        <p:nvPicPr>
          <p:cNvPr id="28686" name="Picture 14" descr="C:\Program Files\Образовательные комплексы\Биология, 6 класс. Растения. Бактерии. Грибы. Лишайники\edu_r75_bio6\data\res\resC15F1178-0A01-022A-0078-3B10A11539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590801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Теневыносливые растения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716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Растения, произрастающие преимущественно в тенистых местообитаниях (в отличие от светолюбивых растений), но также хорошо развивающиеся и на открытых участках с </a:t>
            </a:r>
            <a:r>
              <a:rPr lang="ru-RU" dirty="0" err="1" smtClean="0"/>
              <a:t>бо́льшим</a:t>
            </a:r>
            <a:r>
              <a:rPr lang="ru-RU" dirty="0" smtClean="0"/>
              <a:t> или меньшим количеством прямого солнечного света (в отличие от тенелюбивых растений).  К ним относятся копытень, сныть, клён сахарный, редис, репа, смородина, ежевика и др.</a:t>
            </a:r>
            <a:r>
              <a:rPr lang="en-US" dirty="0" smtClean="0"/>
              <a:t> [3]</a:t>
            </a:r>
            <a:endParaRPr lang="ru-RU" dirty="0"/>
          </a:p>
        </p:txBody>
      </p:sp>
      <p:pic>
        <p:nvPicPr>
          <p:cNvPr id="29699" name="Picture 3" descr="C:\Program Files\Образовательные комплексы\Биология, 6 класс. Растения. Бактерии. Грибы. Лишайники\edu_r75_bio6\data\res\resBB7B7E6D-0A01-022A-0076-61F4CE44F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819400" cy="2114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Копытень европейский</a:t>
            </a:r>
            <a:endParaRPr lang="ru-RU" dirty="0"/>
          </a:p>
        </p:txBody>
      </p:sp>
      <p:pic>
        <p:nvPicPr>
          <p:cNvPr id="29702" name="Picture 6" descr="C:\Program Files\Образовательные комплексы\Биология, 6 класс. Растения. Бактерии. Грибы. Лишайники\edu_r75_bio6\data\res\resCA0A6804-0A01-022A-0042-BDBA70408C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2324100" cy="3098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Смородина красная</a:t>
            </a:r>
            <a:endParaRPr lang="ru-RU" dirty="0"/>
          </a:p>
        </p:txBody>
      </p:sp>
      <p:pic>
        <p:nvPicPr>
          <p:cNvPr id="29708" name="Picture 12" descr="C:\Program Files\Образовательные комплексы\Биология, 6 класс. Растения. Бактерии. Грибы. Лишайники\edu_r75_bio6\data\res\resF767A5FE-DF80-4947-9637-5FE3422E1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971800" cy="22288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7400" y="594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Ежевика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6172200" cy="6126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Проанализируйте ЭОР</a:t>
            </a:r>
            <a:endParaRPr lang="ru-RU" sz="28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09600" y="2420779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http://school-collection.edu.ru/catalog/rubr/dc6be3c8-58b1-45a9-8b23-2178e8ada386/79160/?interface=teacher&amp;class=48&amp;subject=29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http://files.school-collection.edu.ru/dlrstore/5e743fe1-2ab6-46c8-bb3b-f2e6d212b48d/%5BBIO6_03-24%5D_%5BMV_03%5D.wmv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http://files.school-collection.edu.ru/dlrstore/634f1084-e669-42c9-a3a0-98412560dfd4/%5BBIO6_03-24%5D_%5BMV_04%5D.wmv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http://files.school-collection.edu.ru/dlrstore/61f0c42c-b96a-45e2-aa53-6f3f508ea2f1/%5BBIO6_03-25%5D_%5BMV_05%5D.wmv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458200" cy="106984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Взаимосвязи факторов живой природы и растений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4582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Взаимосвязи факторов живой природы и растений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105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Шмели опыляют одуванчики</a:t>
            </a:r>
            <a:endParaRPr lang="ru-RU" dirty="0"/>
          </a:p>
        </p:txBody>
      </p:sp>
      <p:pic>
        <p:nvPicPr>
          <p:cNvPr id="30729" name="Picture 9" descr="C:\Program Files\Образовательные комплексы\Биология, 6 класс. Растения. Бактерии. Грибы. Лишайники\edu_r75_bio6\data\res\resC1FF9221-0A01-022A-0099-3BDC4E1AC4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2128568" cy="2686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541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Поедание цветков</a:t>
            </a:r>
          </a:p>
          <a:p>
            <a:pPr algn="ctr"/>
            <a:r>
              <a:rPr lang="ru-RU" dirty="0" smtClean="0"/>
              <a:t> жуками-бронзовками</a:t>
            </a:r>
            <a:endParaRPr lang="ru-RU" dirty="0"/>
          </a:p>
        </p:txBody>
      </p:sp>
      <p:pic>
        <p:nvPicPr>
          <p:cNvPr id="30732" name="Picture 12" descr="C:\Program Files\Образовательные комплексы\Биология, 6 класс. Растения. Бактерии. Грибы. Лишайники\edu_r75_bio6\data\res\resC15F0EA9-0A01-022A-01AA-7DBC456D4C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2590800" cy="1943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02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Бодяк полевой  и опылители</a:t>
            </a:r>
            <a:endParaRPr lang="ru-RU" dirty="0"/>
          </a:p>
        </p:txBody>
      </p:sp>
      <p:pic>
        <p:nvPicPr>
          <p:cNvPr id="30735" name="Picture 15" descr="C:\Program Files\Образовательные комплексы\Биология, 6 класс. Растения. Бактерии. Грибы. Лишайники\edu_r75_bio6\data\res\resBFFF35D3-0A01-022A-0042-86936A529C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8956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Приспособления животных в зимний период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Проанализируйте ЭОР</a:t>
            </a:r>
            <a:endParaRPr lang="ru-RU" sz="28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66800" y="30480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http://files.school-collection.edu.ru/dlrstore/7b16ff39-0a01-022a-01f2-105617e26e68/%5BBIO7_11-48%5D_%5BMV_03%5D.WMV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Приспособления животных в зимний период </a:t>
            </a:r>
            <a:endParaRPr lang="ru-RU" dirty="0"/>
          </a:p>
        </p:txBody>
      </p:sp>
      <p:pic>
        <p:nvPicPr>
          <p:cNvPr id="32771" name="Picture 3" descr="Зимняя спячка травяной ляг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3429000" cy="3429000"/>
          </a:xfrm>
          <a:prstGeom prst="rect">
            <a:avLst/>
          </a:prstGeom>
          <a:noFill/>
        </p:spPr>
      </p:pic>
      <p:pic>
        <p:nvPicPr>
          <p:cNvPr id="32773" name="Picture 5" descr="Спячка летучих мыш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5052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1981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Зимняя спячка у животных в государственном биологическом музее имени К.А. Тимирязева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482</TotalTime>
  <Words>652</Words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Приспособления организмов к жизни в природе</vt:lpstr>
      <vt:lpstr>Прочитайте стихотворение и подумайте, что сегодня мы будем изучать на уроке? </vt:lpstr>
      <vt:lpstr>Светолюбивые растения</vt:lpstr>
      <vt:lpstr>Тенелюбивые растения</vt:lpstr>
      <vt:lpstr>Теневыносливые растения</vt:lpstr>
      <vt:lpstr>Проанализируйте ЭОР</vt:lpstr>
      <vt:lpstr>Взаимосвязи факторов живой природы и растений</vt:lpstr>
      <vt:lpstr>Приспособления животных в зимний период </vt:lpstr>
      <vt:lpstr>Приспособления животных в зимний период </vt:lpstr>
      <vt:lpstr>Приспособления животных в зимний период </vt:lpstr>
      <vt:lpstr>Зимний сон медведей в Московском зоопарке</vt:lpstr>
      <vt:lpstr>Физкультминутка</vt:lpstr>
      <vt:lpstr>Рефлексия</vt:lpstr>
      <vt:lpstr>Домашнее задание</vt:lpstr>
      <vt:lpstr>Использованная литература</vt:lpstr>
      <vt:lpstr>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Прочитайте стихотворение и подумайте, что сегодня мы будем изучать на уроке? </dc:title>
  <cp:lastModifiedBy>Елена-1</cp:lastModifiedBy>
  <cp:revision>57</cp:revision>
  <dcterms:modified xsi:type="dcterms:W3CDTF">2014-01-22T13:46:11Z</dcterms:modified>
</cp:coreProperties>
</file>