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0" r:id="rId4"/>
    <p:sldId id="271" r:id="rId5"/>
    <p:sldId id="258" r:id="rId6"/>
    <p:sldId id="259" r:id="rId7"/>
    <p:sldId id="260" r:id="rId8"/>
    <p:sldId id="261" r:id="rId9"/>
    <p:sldId id="262" r:id="rId10"/>
    <p:sldId id="272" r:id="rId11"/>
    <p:sldId id="263" r:id="rId12"/>
    <p:sldId id="264" r:id="rId13"/>
    <p:sldId id="265" r:id="rId14"/>
    <p:sldId id="266" r:id="rId15"/>
    <p:sldId id="268" r:id="rId16"/>
    <p:sldId id="273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54762B-47F8-4CAB-8F4F-47A25481806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DC75CE-D52B-4DF5-AD72-908434C960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2600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http://s56.radikal.ru/</a:t>
            </a:r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C2F9D2-A35B-4C64-9093-17BE01E32ABD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Ликан С. S. Дедушка http://alina.artonline.ru/</a:t>
            </a:r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37056D5-D70B-4D0B-9577-2548ACE7ADBD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http://newstula.ru/</a:t>
            </a: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D4D232C-010E-42A6-92FA-DD2A342AF931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http://i.sakh.name/</a:t>
            </a: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E12EB5F-F1C3-49EC-A0C7-3B4D96D902C3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http://skill.ru/</a:t>
            </a: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8B9FD25-359A-4791-B7FA-807D6ACC147E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http://www.promote.ge/</a:t>
            </a: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EF8DA31-389E-4D8C-BAC4-5A02FEAB25F2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http://www.artscroll.ru/</a:t>
            </a: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81A495-95A4-40F7-B9C4-0938FE8C8EC3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http://photos.lifeisphoto.ru/</a:t>
            </a: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8AE68CBB-14C5-4989-89F3-9135AECA60B9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Изображения с сайтов </a:t>
            </a:r>
            <a:r>
              <a:rPr lang="en-US" altLang="ru-RU" smtClean="0"/>
              <a:t>http://siden.35photo.ru/</a:t>
            </a:r>
            <a:r>
              <a:rPr lang="ru-RU" altLang="ru-RU" smtClean="0"/>
              <a:t>, </a:t>
            </a:r>
            <a:r>
              <a:rPr lang="en-US" altLang="ru-RU" smtClean="0"/>
              <a:t>http://lori.ru/</a:t>
            </a: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74C8DCE-B25C-4CA4-9110-34F93E8A29EC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Изображения с сайтов </a:t>
            </a:r>
            <a:r>
              <a:rPr lang="en-US" altLang="ru-RU" smtClean="0"/>
              <a:t>http://www.wildernessclassroom.com/</a:t>
            </a:r>
            <a:r>
              <a:rPr lang="ru-RU" altLang="ru-RU" smtClean="0"/>
              <a:t>, </a:t>
            </a:r>
            <a:r>
              <a:rPr lang="en-US" altLang="ru-RU" smtClean="0"/>
              <a:t>http://www.bullmastif.ru/</a:t>
            </a: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9D1DE79-69B1-4EB0-9135-ED7033819632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Изображения с сайтов </a:t>
            </a:r>
            <a:r>
              <a:rPr lang="en-US" altLang="ru-RU" smtClean="0"/>
              <a:t>http://nature.baikal.ru/</a:t>
            </a:r>
            <a:r>
              <a:rPr lang="ru-RU" altLang="ru-RU" smtClean="0"/>
              <a:t>; </a:t>
            </a:r>
            <a:r>
              <a:rPr lang="en-US" altLang="ru-RU" smtClean="0"/>
              <a:t>http://zhurnal.lib.ru/</a:t>
            </a:r>
            <a:r>
              <a:rPr lang="ru-RU" altLang="ru-RU" smtClean="0"/>
              <a:t> - Дедушка Гриша А. Правдик</a:t>
            </a:r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312473-978B-4B41-BC42-11FBC6439548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http://ph.files.7ja.ru/</a:t>
            </a: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CF6E422C-3A22-414C-83BB-3F668002002E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Изображение с сайта </a:t>
            </a:r>
            <a:r>
              <a:rPr lang="en-US" altLang="ru-RU" smtClean="0"/>
              <a:t>http://cdn.photocentra.ru/</a:t>
            </a: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9807DA1-B228-4BC8-B9A2-13C69AECFCEE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Изображения с сайтов </a:t>
            </a:r>
            <a:r>
              <a:rPr lang="en-US" altLang="ru-RU" smtClean="0"/>
              <a:t>http://doublex.ru/</a:t>
            </a:r>
            <a:r>
              <a:rPr lang="ru-RU" altLang="ru-RU" smtClean="0"/>
              <a:t>, </a:t>
            </a:r>
            <a:r>
              <a:rPr lang="en-US" altLang="ru-RU" smtClean="0"/>
              <a:t>http://www.ixbt.com/</a:t>
            </a: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CBA6FF0-CB23-475E-8B2C-733D85A5521B}" type="slidenum">
              <a:rPr lang="ru-RU" altLang="ru-RU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AE4E2-7B14-45EE-9AE3-F7E6D803364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1FFE7-EC39-4417-8D4F-5891D8334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17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A3FD-A9B9-405B-88BA-BBD4C6264CF7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2F56-C114-4DDE-B5FF-DEA1F21449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3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FC509-D8AB-4A0E-9FBF-A8AA5A2ECB75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A4E68-0922-4D4A-AF4C-33E7748D8E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23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AEF2-D343-4AFF-8972-2B229F76764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18756-3F99-4F83-A700-5C25A2207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62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FA9DE-2F9A-45B6-BDEF-D9EE8A6E1202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73CBD-F279-4BFE-874E-751773079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1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AB4AE-C2F4-40BF-B186-56D8B298D399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7047-229F-49B7-9A82-1E249B9BF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48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DDE7B-3403-4CBC-B326-95B0FF137238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73FEB-1830-4CBC-B0E3-6C4DEE4D3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0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969C-EE55-46C8-A8C9-671DBE763E74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2A979-A1EC-4039-9F2B-C306DC5D9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31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CC2E-4D1A-464D-932F-755F085F7EC5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6F168-183F-49BB-9F94-5BA820D1AF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81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EF4C-56ED-4855-84F1-2297ADC1EFC3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CA37-944B-410F-8E5E-F97BA60E8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47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B6FF5-1DD2-4F3A-8EE3-F4E9D226CC5F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0685-673D-459B-AD95-BBEDF4D42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57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165B3C-637F-480B-8465-A06747B24E60}" type="datetimeFigureOut">
              <a:rPr lang="ru-RU"/>
              <a:pPr>
                <a:defRPr/>
              </a:pPr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350BAA-CB0D-4F41-BFD3-4F417EDA3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.gif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audio" Target="../media/audio2.wav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2.gif"/><Relationship Id="rId3" Type="http://schemas.openxmlformats.org/officeDocument/2006/relationships/image" Target="../media/image6.png"/><Relationship Id="rId7" Type="http://schemas.openxmlformats.org/officeDocument/2006/relationships/image" Target="../media/image10.gif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0" Type="http://schemas.openxmlformats.org/officeDocument/2006/relationships/image" Target="../media/image13.gif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image" Target="../media/image22.gi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45460">
            <a:off x="1320800" y="2008188"/>
            <a:ext cx="6372225" cy="157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ЧТО ЛЕГЧЕ?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6715125" y="357188"/>
            <a:ext cx="19923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B050"/>
                </a:solidFill>
              </a:rPr>
              <a:t>В.Осеева</a:t>
            </a:r>
          </a:p>
        </p:txBody>
      </p:sp>
      <p:pic>
        <p:nvPicPr>
          <p:cNvPr id="5" name="Рисунок 4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585787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 thruBlk="1"/>
    <p:sndAc>
      <p:stSnd loop="1">
        <p:snd r:embed="rId3" name="Пение птиц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5" descr="7310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500063"/>
            <a:ext cx="32861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2"/>
                </a:solidFill>
              </a:rPr>
              <a:t>Только сказал первый мальчик отцу про волка - глядь, лесной сторож идет.</a:t>
            </a:r>
          </a:p>
        </p:txBody>
      </p:sp>
      <p:pic>
        <p:nvPicPr>
          <p:cNvPr id="5" name="Рисунок 4" descr="03aea010f16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938" y="500063"/>
            <a:ext cx="47625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572000" y="3000375"/>
            <a:ext cx="37147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2"/>
                </a:solidFill>
              </a:rPr>
              <a:t>- Нет, - говорит, в этих местах волков.</a:t>
            </a:r>
          </a:p>
        </p:txBody>
      </p:sp>
      <p:pic>
        <p:nvPicPr>
          <p:cNvPr id="7" name="Рисунок 6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60007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9" descr="1x1007-1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Рисунок 2" descr="0a4b86a3_bi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14313"/>
            <a:ext cx="52451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Рисунок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500063"/>
            <a:ext cx="18415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57313" y="5500688"/>
            <a:ext cx="6357937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Рассердился отец. За первую вину рассердился, а за ложь - вдвое.</a:t>
            </a:r>
          </a:p>
        </p:txBody>
      </p:sp>
      <p:pic>
        <p:nvPicPr>
          <p:cNvPr id="6" name="Рисунок 5" descr="32fc947ebbfd31ec8663593d972c3a6f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785813"/>
            <a:ext cx="1047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0007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0_35113_7d773b83_X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34475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Рисунок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5715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357188"/>
            <a:ext cx="5286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Второй мальчик про деда рассказал. А дед тут как тут - в гости идет.</a:t>
            </a:r>
          </a:p>
        </p:txBody>
      </p:sp>
      <p:pic>
        <p:nvPicPr>
          <p:cNvPr id="6" name="Рисунок 5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7893">
            <a:off x="-23812" y="550227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dedushk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14500"/>
            <a:ext cx="428625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1x1007-1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Рисунок 2" descr="rebeno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0"/>
            <a:ext cx="4591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Рисунок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1749425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3" y="4643438"/>
            <a:ext cx="3929062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Узнала мать правду. За первую вину рассердилась, а за ложь - вдвое.</a:t>
            </a:r>
          </a:p>
        </p:txBody>
      </p:sp>
      <p:pic>
        <p:nvPicPr>
          <p:cNvPr id="4" name="Рисунок 3" descr="32fc947ebbfd31ec8663593d972c3a6f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285750"/>
            <a:ext cx="1047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0007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 descr="fdb57d216e1c5e871e03125b4bed4f3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Рисунок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846638"/>
            <a:ext cx="87280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714375" y="5072063"/>
            <a:ext cx="7786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Третий мальчик как пришел, так с порога во всем повинился. Поворчала на него тетка, да и простила.</a:t>
            </a:r>
          </a:p>
        </p:txBody>
      </p:sp>
      <p:pic>
        <p:nvPicPr>
          <p:cNvPr id="6" name="Рисунок 5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0007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" descr="18825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Рисунок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t="17757" r="8553"/>
          <a:stretch>
            <a:fillRect/>
          </a:stretch>
        </p:blipFill>
        <p:spPr bwMode="auto">
          <a:xfrm>
            <a:off x="6357938" y="4357688"/>
            <a:ext cx="242887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5" t="20406" r="8774"/>
          <a:stretch>
            <a:fillRect/>
          </a:stretch>
        </p:blipFill>
        <p:spPr bwMode="auto">
          <a:xfrm>
            <a:off x="214313" y="4429125"/>
            <a:ext cx="3000375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my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1643063"/>
            <a:ext cx="20859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0007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plit orient="vert"/>
    <p:sndAc>
      <p:stSnd>
        <p:snd r:embed="rId3" name="Колокол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676_justicia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867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71750" y="1285875"/>
            <a:ext cx="400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charset="0"/>
              </a:rPr>
              <a:t>Правда всего дороже.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28750" y="428625"/>
            <a:ext cx="614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</a:rPr>
              <a:t>Пословицы и поговорки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908175" y="1857375"/>
            <a:ext cx="489585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charset="0"/>
              </a:rPr>
              <a:t>Лучше горькая правда, чем сладкая ложь.</a:t>
            </a:r>
            <a:r>
              <a:rPr lang="ru-RU" altLang="ru-RU" sz="2800" b="1"/>
              <a:t>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619250" y="3068638"/>
            <a:ext cx="5072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t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latin typeface="Arial" charset="0"/>
              </a:rPr>
              <a:t>Правда в огне не горит и в воде не тонет.</a:t>
            </a:r>
          </a:p>
        </p:txBody>
      </p:sp>
      <p:pic>
        <p:nvPicPr>
          <p:cNvPr id="13" name="Рисунок 12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0007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  <p:sndAc>
      <p:stSnd loop="1">
        <p:snd r:embed="rId3" name="berez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5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58753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571500"/>
            <a:ext cx="5072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Пошли три мальчика в лес.</a:t>
            </a:r>
          </a:p>
        </p:txBody>
      </p:sp>
      <p:sp>
        <p:nvSpPr>
          <p:cNvPr id="3076" name="Прямоугольник 5"/>
          <p:cNvSpPr>
            <a:spLocks noChangeArrowheads="1"/>
          </p:cNvSpPr>
          <p:nvPr/>
        </p:nvSpPr>
        <p:spPr bwMode="auto">
          <a:xfrm>
            <a:off x="0" y="6488113"/>
            <a:ext cx="2873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92D050"/>
                </a:solidFill>
              </a:rPr>
              <a:t>Грибники. Шишкин Иван Иванович</a:t>
            </a:r>
          </a:p>
        </p:txBody>
      </p:sp>
      <p:pic>
        <p:nvPicPr>
          <p:cNvPr id="7" name="Рисунок 6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585787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Рисунок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Рисунок6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8691"/>
          <a:stretch>
            <a:fillRect/>
          </a:stretch>
        </p:blipFill>
        <p:spPr bwMode="auto">
          <a:xfrm>
            <a:off x="928688" y="5422900"/>
            <a:ext cx="73580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3125" y="6137275"/>
            <a:ext cx="57864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В лесу грибы, ягоды, птицы. </a:t>
            </a:r>
          </a:p>
        </p:txBody>
      </p:sp>
      <p:pic>
        <p:nvPicPr>
          <p:cNvPr id="4101" name="Рисунок 12" descr="птицы 1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00" y="214313"/>
            <a:ext cx="14287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5" descr="bird28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642938"/>
            <a:ext cx="6477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Рисунок 6" descr="bird33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666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Рисунок 7" descr="24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3857625"/>
            <a:ext cx="17335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3" descr="5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813" y="4784725"/>
            <a:ext cx="175418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Рисунок 8" descr="732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38" y="3071813"/>
            <a:ext cx="16065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Рисунок 9" descr="brown_mushrooms_dance_hc.gif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14913"/>
            <a:ext cx="2452688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Рисунок 12" descr="brown_mushrooms_dance_hc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4643438"/>
            <a:ext cx="928688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Рисунок 13" descr="brown_mushrooms_dance_hc.gi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857750"/>
            <a:ext cx="1214438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00" y="5857875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 descr="412275-130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85875" y="5572125"/>
            <a:ext cx="66436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2"/>
                </a:solidFill>
              </a:rPr>
              <a:t>Загулялись мальчики. Не заметили, как день прошел. Попадет дома!</a:t>
            </a:r>
          </a:p>
        </p:txBody>
      </p:sp>
      <p:pic>
        <p:nvPicPr>
          <p:cNvPr id="5" name="Рисунок 4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60007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1351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0000261506-preview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3357563"/>
            <a:ext cx="311308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85750" y="1928813"/>
            <a:ext cx="52863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1"/>
                </a:solidFill>
              </a:rPr>
              <a:t>Вот остановились они на дороге и думают, что лучше: соврать или правду сказать?</a:t>
            </a:r>
          </a:p>
        </p:txBody>
      </p:sp>
      <p:pic>
        <p:nvPicPr>
          <p:cNvPr id="7" name="Рисунок 6" descr="32fc947ebbfd31ec8663593d972c3a6f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75" y="5786438"/>
            <a:ext cx="1047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0" y="5643563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" descr="7969829a86b511065d311ce754ab56a007778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Рисунок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14438" y="4643438"/>
            <a:ext cx="73580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2"/>
                </a:solidFill>
              </a:rPr>
              <a:t>- Я скажу, - говорит первый, - будто волк на меня напал в лесу. Испугается отец и не будет браниться.</a:t>
            </a:r>
          </a:p>
        </p:txBody>
      </p:sp>
      <p:pic>
        <p:nvPicPr>
          <p:cNvPr id="5" name="Рисунок 4" descr="justice-gif-00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500062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60007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1.11111E-6 -0.14699 " pathEditMode="relative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2" descr="117753_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Дедушка Гриша А. Правдик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721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4786313" y="214313"/>
            <a:ext cx="41433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- Я скажу, - говорит второй, - что дедушку встретил. Обрадуется мать и не будет бранить меня.</a:t>
            </a:r>
          </a:p>
        </p:txBody>
      </p:sp>
      <p:pic>
        <p:nvPicPr>
          <p:cNvPr id="5" name="Рисунок 4" descr="justice-gif-004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3" y="2714625"/>
            <a:ext cx="9525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60007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 descr="Безымянный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63" y="3175"/>
            <a:ext cx="9148763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Рисунок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846638"/>
            <a:ext cx="87280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71500" y="5000625"/>
            <a:ext cx="82867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- А я правду скажу, - говорит третий. - Правду всегда легче сказать, потому что она правда и придумывать ничего не надо.</a:t>
            </a:r>
          </a:p>
        </p:txBody>
      </p:sp>
      <p:pic>
        <p:nvPicPr>
          <p:cNvPr id="6" name="Рисунок 5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60007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117753_ma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000125" y="6000750"/>
            <a:ext cx="642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chemeClr val="bg2"/>
                </a:solidFill>
              </a:rPr>
              <a:t>Вот разошлись они все по домам. </a:t>
            </a:r>
          </a:p>
        </p:txBody>
      </p:sp>
      <p:pic>
        <p:nvPicPr>
          <p:cNvPr id="5" name="Рисунок 4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75" y="6000750"/>
            <a:ext cx="137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388</Words>
  <Application>Microsoft Office PowerPoint</Application>
  <PresentationFormat>Экран (4:3)</PresentationFormat>
  <Paragraphs>49</Paragraphs>
  <Slides>16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Анастасия Черепнева</cp:lastModifiedBy>
  <cp:revision>95</cp:revision>
  <dcterms:modified xsi:type="dcterms:W3CDTF">2014-04-11T11:58:21Z</dcterms:modified>
</cp:coreProperties>
</file>