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5" r:id="rId5"/>
    <p:sldId id="260" r:id="rId6"/>
    <p:sldId id="277" r:id="rId7"/>
    <p:sldId id="279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824" autoAdjust="0"/>
  </p:normalViewPr>
  <p:slideViewPr>
    <p:cSldViewPr>
      <p:cViewPr varScale="1">
        <p:scale>
          <a:sx n="53" d="100"/>
          <a:sy n="53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AEBC-3689-4884-805A-8E6FBA02B5B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5F77-A8E5-42D8-AB7A-FA408F62C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645F-438D-4932-98AA-8881783BFD7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64E4-D00D-414B-93D9-4E863BC3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5E9A-48F0-4AC4-8125-F8900C65A21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18CA-340E-427B-B038-A3798E0E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009E-7C23-4552-B4E5-70A2C1C20F95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4073-0225-4A3F-A39A-EB842BA0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FB54-0EC6-4D24-BC62-038D9FA8CC0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5196-924E-4496-ADDB-7E4FE774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9961-EE2D-4148-9516-A19D92E9231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D947-64DD-4868-B04E-766855DF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F25-38F2-4DEA-AB2A-C9C773EDD22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E9D5-DE13-4289-BB89-294D12E51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DCF4-6E95-41A8-9832-0365E19AAD07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6F8F-1DD9-4527-8285-AA720FFF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40E8-E761-401B-A173-7A3DCB40902B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4C54-3304-4F91-A355-998243E32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BB27-990F-4E8C-951A-82813F46C61D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E34C-BCD3-46F5-8EB4-6F2D9087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A888-C146-4193-9C2E-C4302A99094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4F32-CC4C-484C-9936-750A0FEA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C5E7E-8886-4133-997B-80103BA830BD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66C3F-9F64-4BD3-B028-F54411962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4111625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500" b="1">
                <a:solidFill>
                  <a:srgbClr val="0000FF"/>
                </a:solidFill>
              </a:rPr>
              <a:t>Обработка накладных кокеток с прямым и овальным срезами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04800" y="304800"/>
            <a:ext cx="8305800" cy="27432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2895600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Обработать нижний срез кокетки и верхний срез основной детали.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Наметить линию притачивания кокетки. </a:t>
            </a:r>
          </a:p>
        </p:txBody>
      </p:sp>
      <p:pic>
        <p:nvPicPr>
          <p:cNvPr id="14338" name="Picture 4" descr="100_0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4495800" cy="3581400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3962400" cy="3581400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57200" y="152400"/>
            <a:ext cx="8305800" cy="27432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696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/>
              <a:t>Подогнуть нижний срез кокетки на изнаночную сторону, заметать.</a:t>
            </a:r>
            <a:endParaRPr lang="ru-RU" sz="4800" dirty="0">
              <a:latin typeface="Times New Roman" pitchFamily="18" charset="0"/>
            </a:endParaRPr>
          </a:p>
        </p:txBody>
      </p:sp>
      <p:pic>
        <p:nvPicPr>
          <p:cNvPr id="15362" name="Picture 3" descr="100_0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6019800" cy="4114800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33400" y="304800"/>
            <a:ext cx="8305800" cy="27432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28600" y="1"/>
            <a:ext cx="8915400" cy="304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НАЛОЖИТЬ ДЕТАЛЬ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КОКЕТКИ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ОСНОВНУЮ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ДЕТАЛЬ,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НАМЕТАТЬ,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НАСТРОЧИТЬ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4" descr="100_0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902075" cy="3459163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4" descr="100_0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3902075" cy="3429000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04800" y="228600"/>
            <a:ext cx="8305800" cy="19050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-381000" y="228600"/>
            <a:ext cx="952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/>
              <a:t>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Удалить нитки строчек временного</a:t>
            </a:r>
          </a:p>
          <a:p>
            <a:pPr algn="ctr">
              <a:spcBef>
                <a:spcPts val="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назначения.</a:t>
            </a:r>
          </a:p>
          <a:p>
            <a:pPr algn="ctr">
              <a:spcBef>
                <a:spcPts val="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10" name="Picture 3" descr="100_0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130675" cy="4114800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4" descr="100_0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902075" cy="4144963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04800" y="381000"/>
            <a:ext cx="8305800" cy="10668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Накладная кокетка.</a:t>
            </a:r>
          </a:p>
        </p:txBody>
      </p:sp>
      <p:pic>
        <p:nvPicPr>
          <p:cNvPr id="18435" name="Picture 4" descr="100_0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17" y="1905000"/>
            <a:ext cx="6218337" cy="4662487"/>
          </a:xfrm>
          <a:prstGeom prst="rect">
            <a:avLst/>
          </a:prstGeom>
          <a:ln w="190500" cap="sq">
            <a:solidFill>
              <a:srgbClr val="00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7200" y="304800"/>
            <a:ext cx="8305800" cy="10668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9600" y="1371600"/>
            <a:ext cx="8153400" cy="48768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План анализа образца.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848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какой ткани выполнен образец? 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каких деталей состоит образец?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Форма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деталей.                                     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Названия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контурных срезов деталей.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Какой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шов применяют при обработке накладной кокетки?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4800" y="609600"/>
            <a:ext cx="8534400" cy="5334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1219200"/>
            <a:ext cx="9144000" cy="5334000"/>
          </a:xfrm>
          <a:prstGeom prst="flowChartAlternateProcess">
            <a:avLst/>
          </a:prstGeom>
          <a:solidFill>
            <a:srgbClr val="00CCFF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3300"/>
                </a:solidFill>
              </a:ln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5668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машинная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строчка настрачивания кокетки ровная, проложена на расстоянии 2-10мм от нижнего края кокетки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закрепка выполнена в начале и в конце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строчки;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-тепловая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обработка выполнена качественно.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09600"/>
            <a:ext cx="8564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будет выполнена на «отлично», если: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139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Обработать нижний срез кокетки и верхний срез основной детали. Наметить линию притачивания кокетки. </vt:lpstr>
      <vt:lpstr>Слайд 3</vt:lpstr>
      <vt:lpstr>Слайд 4</vt:lpstr>
      <vt:lpstr>Слайд 5</vt:lpstr>
      <vt:lpstr>Накладная кокетка.</vt:lpstr>
      <vt:lpstr>План анализа образца.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</cp:lastModifiedBy>
  <cp:revision>46</cp:revision>
  <dcterms:created xsi:type="dcterms:W3CDTF">2013-01-27T12:32:30Z</dcterms:created>
  <dcterms:modified xsi:type="dcterms:W3CDTF">2013-02-19T09:44:26Z</dcterms:modified>
</cp:coreProperties>
</file>