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ерый" initials="С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&#1057;&#1077;&#1088;&#1099;&#1081;\Desktop\&#1055;&#1088;&#1077;&#1079;&#1077;&#1085;&#1090;&#1072;&#1094;&#1080;&#1103;\&#1064;&#1086;&#1082;&#1086;&#1083;&#1072;&#1076;,%20&#1096;&#1086;&#1082;&#1086;&#1083;&#1072;&#1076;...%201974.avi" TargetMode="External"/><Relationship Id="rId1" Type="http://schemas.microsoft.com/office/2007/relationships/media" Target="file:///C:\Users\&#1057;&#1077;&#1088;&#1099;&#1081;\Desktop\&#1055;&#1088;&#1077;&#1079;&#1077;&#1085;&#1090;&#1072;&#1094;&#1080;&#1103;\&#1064;&#1086;&#1082;&#1086;&#1083;&#1072;&#1076;,%20&#1096;&#1086;&#1082;&#1086;&#1083;&#1072;&#1076;...%201974.avi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xumuk.ru/encyklopedia/2/4115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57;&#1077;&#1088;&#1099;&#1081;\Desktop\&#1055;&#1088;&#1077;&#1079;&#1077;&#1085;&#1090;&#1072;&#1094;&#1080;&#1103;\&#1061;&#1080;&#1084;&#1080;&#1095;&#1077;&#1089;&#1082;&#1072;&#1103;%20&#1087;&#1088;&#1086;&#1084;&#1099;&#1096;&#1083;&#1077;&#1085;&#1085;&#1086;&#1089;&#1090;&#1100;%20&#1080;%20&#1086;&#1093;&#1088;&#1072;&#1085;&#1099;%20&#1089;&#1088;&#1077;&#1076;&#1099;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72400" cy="1152128"/>
          </a:xfrm>
        </p:spPr>
        <p:txBody>
          <a:bodyPr>
            <a:normAutofit/>
          </a:bodyPr>
          <a:lstStyle/>
          <a:p>
            <a:r>
              <a:rPr lang="ru-RU" dirty="0" smtClean="0"/>
              <a:t>Промышленность СССР.</a:t>
            </a:r>
            <a:endParaRPr lang="ru-RU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404664"/>
            <a:ext cx="6228184" cy="77809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Пищевая промышленность.</a:t>
            </a:r>
            <a:endParaRPr lang="ru-RU" sz="3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1829253" cy="1124744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755576" y="2852936"/>
            <a:ext cx="7772400" cy="17556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России в 15—16 вв. существовал пряничный промысел. Во 2-й половине 18 в. в Петербурге и Москве имелись специальные «кондитерские», где изготовляли пирожные, нугу, конфеты, марципаны, шоколад (напиток). Рост городов и промышленных центров обусловил во 2-й половине 19 в. возникновение фабричного производства кондитерских изделий. В 1913 в России насчитывалось 142 цензовых кондитерских предприятия с 17 405 рабочими, выработавшими 70,1 тыс. </a:t>
            </a:r>
            <a:r>
              <a:rPr lang="ru-RU" sz="16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различных кондитерских изделий, а общий выпуск, включая и мелкое кустарное производство, составил 125 тыс. </a:t>
            </a:r>
            <a:r>
              <a:rPr lang="ru-RU" sz="16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т.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Из дореволюционных кондитерских предприятий наиболее известны фабрики: Эйнема (ныне «Красный Октябрь») с объёмом выработки в 1913 7,1 тыс. </a:t>
            </a:r>
            <a:r>
              <a:rPr lang="ru-RU" sz="16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и Сиу (ныне «Большевик») — 5,4 тыс. </a:t>
            </a:r>
            <a:r>
              <a:rPr lang="ru-RU" sz="16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т, 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 также фабрики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Абрикосова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— 3,7 тыс. </a:t>
            </a:r>
            <a:r>
              <a:rPr lang="ru-RU" sz="16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 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(в Москве), Жоржа Бормана — в Петербурге и Харькове. Производство даже на этих относительно крупных предприятиях носило полукустарный характер. Применялись варочные огневые печи, ручные прессы, открытые варочные котлы с ручными мешалками. Изделия завёртывались вручную. Рабочий день длился 10—12 часов. Санитария и гигиена находились на низком уровне. К. п. была сконцентрирована преимущественно в Москве, Петербурге, Харькове и Одессе</a:t>
            </a:r>
            <a:r>
              <a:rPr lang="ru-RU" sz="1600" dirty="0" smtClean="0"/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Шоколад, шоколад... 1974.avi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5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403244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Химическая промышленность,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одна из отраслей тяжёлой промышленности, материально-техническая база химизации народного хозяйства. Производит разнообразные виды химической продукции: горно-химическое сырьё, продукты основной химии (аммиак, неорганические кислоты, щёлочи, минеральные  удобрения, соду, хлор и хлоропродукты, сжиженные газы и др.), синтетические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tooltip="Химическая энциклопедия"/>
              </a:rPr>
              <a:t>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смолы и пластические массы, химические волокна и нити, материалы и изделия из пластических масс и стеклопластиков, лакокрасочные материалы, синтетические красители, химические реактивы, фотохимическую продукцию, товары бытовой химии и др. Превращение химической промышленности в самостоятельную отрасль связано с промышленным переворотом.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Серый\Desktop\Презентация\72590020_Sibirskiy_himicheskiy_kombinat_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6672"/>
            <a:ext cx="1852075" cy="1224136"/>
          </a:xfrm>
          <a:prstGeom prst="rect">
            <a:avLst/>
          </a:prstGeom>
          <a:noFill/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95536" y="476672"/>
            <a:ext cx="6410672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Химическая промышленность.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Химическая промышленность и охраны среды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30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50</TotalTime>
  <Words>87</Words>
  <Application>Microsoft Office PowerPoint</Application>
  <PresentationFormat>Экран (4:3)</PresentationFormat>
  <Paragraphs>5</Paragraphs>
  <Slides>5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Промышленность СССР.</vt:lpstr>
      <vt:lpstr>Пищевая промышленность.</vt:lpstr>
      <vt:lpstr>Презентация PowerPoint</vt:lpstr>
      <vt:lpstr>Химическая промышленность, одна из отраслей тяжёлой промышленности, материально-техническая база химизации народного хозяйства. Производит разнообразные виды химической продукции: горно-химическое сырьё, продукты основной химии (аммиак, неорганические кислоты, щёлочи, минеральные  удобрения, соду, хлор и хлоропродукты, сжиженные газы и др.), синтетические смолы и пластические массы, химические волокна и нити, материалы и изделия из пластических масс и стеклопластиков, лакокрасочные материалы, синтетические красители, химические реактивы, фотохимическую продукцию, товары бытовой химии и др. Превращение химической промышленности в самостоятельную отрасль связано с промышленным переворотом.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Промышленность Москвы.</dc:title>
  <dc:creator>Серый</dc:creator>
  <cp:lastModifiedBy>Климшина</cp:lastModifiedBy>
  <cp:revision>8</cp:revision>
  <dcterms:created xsi:type="dcterms:W3CDTF">2012-10-03T18:55:49Z</dcterms:created>
  <dcterms:modified xsi:type="dcterms:W3CDTF">2012-10-04T10:21:11Z</dcterms:modified>
</cp:coreProperties>
</file>