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58" r:id="rId3"/>
    <p:sldId id="260" r:id="rId4"/>
    <p:sldId id="263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0814A-9098-4966-8E34-4023865B0FD2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92CF-A88A-45BE-A66C-4ADB78A010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9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E3E52-BE5F-43B3-85F3-DA4C48836A75}" type="datetimeFigureOut">
              <a:rPr lang="ru-RU" smtClean="0"/>
              <a:pPr/>
              <a:t>01.01.2004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2CD3FD-5FC1-4A33-A718-019CA2C0DC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00364" y="1928802"/>
            <a:ext cx="5786478" cy="115093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ПОНЯТИЕ  И СУЩНОСТЬ КОНСТИТУЦИИ РФ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548680"/>
            <a:ext cx="5904656" cy="914400"/>
          </a:xfrm>
          <a:effectLst/>
        </p:spPr>
        <p:txBody>
          <a:bodyPr/>
          <a:lstStyle/>
          <a:p>
            <a:r>
              <a:rPr lang="ru-RU" dirty="0" smtClean="0"/>
              <a:t>ИСТОРИКО- ПРАВОВАЯ ВИКТОРИНА</a:t>
            </a:r>
            <a:endParaRPr lang="ru-RU" dirty="0"/>
          </a:p>
        </p:txBody>
      </p:sp>
      <p:pic>
        <p:nvPicPr>
          <p:cNvPr id="6" name="Рисунок 5" descr="МО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3995936" cy="32129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8" name="Рисунок 7" descr="КОН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9792" cy="3429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МО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4064000" cy="31409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 И ПОРЯДОК ПРОВЕДЕНИЯ ВИКТОРИНЫ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556793"/>
            <a:ext cx="860676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История развития конституционного строя</a:t>
            </a:r>
          </a:p>
          <a:p>
            <a:r>
              <a:rPr lang="ru-RU" sz="2800" dirty="0" smtClean="0"/>
              <a:t>2. Основы конституционного строя</a:t>
            </a:r>
          </a:p>
          <a:p>
            <a:pPr marL="514350" indent="-514350"/>
            <a:r>
              <a:rPr lang="ru-RU" sz="2800" dirty="0" smtClean="0"/>
              <a:t>3. Права и обязанности граждан</a:t>
            </a:r>
          </a:p>
          <a:p>
            <a:pPr marL="514350" indent="-514350"/>
            <a:r>
              <a:rPr lang="ru-RU" sz="2800" dirty="0" smtClean="0"/>
              <a:t>4. Конституция и политическая система общества</a:t>
            </a:r>
          </a:p>
          <a:p>
            <a:pPr marL="514350" indent="-514350"/>
            <a:r>
              <a:rPr lang="ru-RU" sz="2800" dirty="0" smtClean="0"/>
              <a:t>5. Актуальные вопросы развития современного общества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43140" cy="12110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ВОПРОСОВ ПО ИСТОРИИ развития конституционного строя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Действующая Конституция Российской Федерации была </a:t>
            </a:r>
            <a:r>
              <a:rPr lang="ru-RU" dirty="0" smtClean="0"/>
              <a:t>принята 12 декабря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Первые попытки учреждения Конституции в России принимались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половине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приказу  Александра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 подготовил  М.М.Сперанский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4290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Автором проекта первой конституции  был  М.М.Сперанский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29309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Конституция  «развитого социализма» была принята в 1978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696744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Работа с картой российской федерации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8314"/>
            <a:ext cx="9144000" cy="58997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922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13586" cy="84124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плакатов по правам и обязанностям</a:t>
            </a:r>
            <a:endParaRPr lang="ru-RU" dirty="0"/>
          </a:p>
        </p:txBody>
      </p:sp>
      <p:pic>
        <p:nvPicPr>
          <p:cNvPr id="1028" name="Picture 4" descr="F:\К ВИКТОРИНЕ\ТОЛ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300" y="2071678"/>
            <a:ext cx="3949700" cy="47863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708920"/>
            <a:ext cx="4843264" cy="3615680"/>
          </a:xfrm>
        </p:spPr>
        <p:txBody>
          <a:bodyPr/>
          <a:lstStyle/>
          <a:p>
            <a:r>
              <a:rPr lang="ru-RU" dirty="0" smtClean="0"/>
              <a:t>Полнота раскрытия темы</a:t>
            </a:r>
          </a:p>
          <a:p>
            <a:r>
              <a:rPr lang="ru-RU" dirty="0" smtClean="0"/>
              <a:t>Художественное исполнение</a:t>
            </a:r>
          </a:p>
          <a:p>
            <a:r>
              <a:rPr lang="ru-RU" dirty="0" smtClean="0"/>
              <a:t>Защита проектной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Критерии оценки конкурса  плакатов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F0D7E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813</TotalTime>
  <Words>119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ПОНЯТИЕ  И СУЩНОСТЬ КОНСТИТУЦИИ РФ</vt:lpstr>
      <vt:lpstr>ПЛАН И ПОРЯДОК ПРОВЕДЕНИЯ ВИКТОРИНЫ</vt:lpstr>
      <vt:lpstr>КОНКУРС ВОПРОСОВ ПО ИСТОРИИ развития конституционного строя</vt:lpstr>
      <vt:lpstr>Работа с картой российской федерации </vt:lpstr>
      <vt:lpstr>Конкурс плакатов по правам и обязанностям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lmsab</dc:creator>
  <cp:lastModifiedBy>lmsab</cp:lastModifiedBy>
  <cp:revision>41</cp:revision>
  <dcterms:created xsi:type="dcterms:W3CDTF">2010-12-24T03:05:20Z</dcterms:created>
  <dcterms:modified xsi:type="dcterms:W3CDTF">2003-12-31T23:43:24Z</dcterms:modified>
</cp:coreProperties>
</file>