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75" r:id="rId4"/>
    <p:sldId id="271" r:id="rId5"/>
    <p:sldId id="265" r:id="rId6"/>
    <p:sldId id="274" r:id="rId7"/>
    <p:sldId id="276" r:id="rId8"/>
    <p:sldId id="277" r:id="rId9"/>
    <p:sldId id="268" r:id="rId10"/>
    <p:sldId id="278" r:id="rId11"/>
    <p:sldId id="262" r:id="rId12"/>
    <p:sldId id="258" r:id="rId13"/>
    <p:sldId id="257" r:id="rId14"/>
    <p:sldId id="279" r:id="rId15"/>
    <p:sldId id="259" r:id="rId16"/>
    <p:sldId id="273" r:id="rId17"/>
    <p:sldId id="266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71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699FB-5B2D-4708-96A9-47C49B8BD7B2}" type="datetimeFigureOut">
              <a:rPr lang="ru-RU" smtClean="0"/>
              <a:t>17.12.2013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EA181-2C6C-4609-9B3A-2FAB50413C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755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699FB-5B2D-4708-96A9-47C49B8BD7B2}" type="datetimeFigureOut">
              <a:rPr lang="ru-RU" smtClean="0"/>
              <a:t>17.12.2013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EA181-2C6C-4609-9B3A-2FAB50413C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3379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699FB-5B2D-4708-96A9-47C49B8BD7B2}" type="datetimeFigureOut">
              <a:rPr lang="ru-RU" smtClean="0"/>
              <a:t>17.12.2013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EA181-2C6C-4609-9B3A-2FAB50413C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6534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699FB-5B2D-4708-96A9-47C49B8BD7B2}" type="datetimeFigureOut">
              <a:rPr lang="ru-RU" smtClean="0"/>
              <a:t>17.12.2013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EA181-2C6C-4609-9B3A-2FAB50413C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8728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699FB-5B2D-4708-96A9-47C49B8BD7B2}" type="datetimeFigureOut">
              <a:rPr lang="ru-RU" smtClean="0"/>
              <a:t>17.12.2013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EA181-2C6C-4609-9B3A-2FAB50413C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523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699FB-5B2D-4708-96A9-47C49B8BD7B2}" type="datetimeFigureOut">
              <a:rPr lang="ru-RU" smtClean="0"/>
              <a:t>17.12.2013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EA181-2C6C-4609-9B3A-2FAB50413C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8014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699FB-5B2D-4708-96A9-47C49B8BD7B2}" type="datetimeFigureOut">
              <a:rPr lang="ru-RU" smtClean="0"/>
              <a:t>17.12.2013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EA181-2C6C-4609-9B3A-2FAB50413C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483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699FB-5B2D-4708-96A9-47C49B8BD7B2}" type="datetimeFigureOut">
              <a:rPr lang="ru-RU" smtClean="0"/>
              <a:t>17.12.2013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EA181-2C6C-4609-9B3A-2FAB50413C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7594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699FB-5B2D-4708-96A9-47C49B8BD7B2}" type="datetimeFigureOut">
              <a:rPr lang="ru-RU" smtClean="0"/>
              <a:t>17.12.2013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EA181-2C6C-4609-9B3A-2FAB50413C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1977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699FB-5B2D-4708-96A9-47C49B8BD7B2}" type="datetimeFigureOut">
              <a:rPr lang="ru-RU" smtClean="0"/>
              <a:t>17.12.2013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EA181-2C6C-4609-9B3A-2FAB50413C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638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699FB-5B2D-4708-96A9-47C49B8BD7B2}" type="datetimeFigureOut">
              <a:rPr lang="ru-RU" smtClean="0"/>
              <a:t>17.12.2013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EA181-2C6C-4609-9B3A-2FAB50413C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4430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F699FB-5B2D-4708-96A9-47C49B8BD7B2}" type="datetimeFigureOut">
              <a:rPr lang="ru-RU" smtClean="0"/>
              <a:t>17.12.2013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FEA181-2C6C-4609-9B3A-2FAB50413C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6057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-243408"/>
            <a:ext cx="5904656" cy="8345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latin typeface="Arial Black" panose="020B0A04020102020204" pitchFamily="34" charset="0"/>
              </a:rPr>
              <a:t>Нанайцы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2052" name="Picture 4" descr="http://www.mega-mir.com/upload/iblock/b2d/xtigztybqnzke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581128"/>
            <a:ext cx="2857500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nanrayon.ru/foto/fla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092" y="19275"/>
            <a:ext cx="3552453" cy="2416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joshuaproject.net/profiles/maps/m13940_r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077072"/>
            <a:ext cx="2801411" cy="2115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08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262709"/>
            <a:ext cx="5112567" cy="3334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" y="1772816"/>
            <a:ext cx="4529889" cy="4369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963" y="1772816"/>
            <a:ext cx="3958654" cy="297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466" y="476672"/>
            <a:ext cx="55245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119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571500"/>
            <a:ext cx="42862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5725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3862"/>
            <a:ext cx="8280920" cy="6411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261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52736"/>
            <a:ext cx="19431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496944" cy="659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588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Arial Black" panose="020B0A04020102020204" pitchFamily="34" charset="0"/>
              </a:rPr>
              <a:t>ФАНЗА</a:t>
            </a:r>
            <a:endParaRPr lang="ru-RU" b="1" dirty="0"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0808"/>
            <a:ext cx="8136904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238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90" y="380070"/>
            <a:ext cx="4824536" cy="3937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269" y="3068960"/>
            <a:ext cx="4070996" cy="3053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702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48" y="206896"/>
            <a:ext cx="4367808" cy="3275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494" y="38467"/>
            <a:ext cx="4537348" cy="3015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273946"/>
            <a:ext cx="2913655" cy="3584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311" y="2420888"/>
            <a:ext cx="3541313" cy="3944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087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571500"/>
            <a:ext cx="5715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908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8000" dirty="0" smtClean="0">
                <a:latin typeface="Arial Black" panose="020B0A04020102020204" pitchFamily="34" charset="0"/>
              </a:rPr>
              <a:t>дар=сажень</a:t>
            </a:r>
            <a:endParaRPr lang="ru-RU" sz="8000" dirty="0"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5" y="1844824"/>
            <a:ext cx="5088829" cy="464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606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83635"/>
            <a:ext cx="4104456" cy="2930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820" y="2636912"/>
            <a:ext cx="3890797" cy="2918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996952"/>
            <a:ext cx="3541522" cy="283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3544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>
        <p14:reveal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0084"/>
            <a:ext cx="476250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1640" y="3244334"/>
            <a:ext cx="7355160" cy="28818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6000" b="1" dirty="0">
                <a:latin typeface="Adobe Gothic Std B" pitchFamily="34" charset="-128"/>
                <a:ea typeface="Adobe Gothic Std B" pitchFamily="34" charset="-128"/>
                <a:cs typeface="Aharoni" panose="02010803020104030203" pitchFamily="2" charset="-79"/>
              </a:rPr>
              <a:t>1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395" y="40404"/>
            <a:ext cx="4695825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911100"/>
            <a:ext cx="1296144" cy="506538"/>
          </a:xfrm>
        </p:spPr>
        <p:txBody>
          <a:bodyPr>
            <a:noAutofit/>
          </a:bodyPr>
          <a:lstStyle/>
          <a:p>
            <a:r>
              <a:rPr lang="ru-RU" sz="6600" b="1" dirty="0" smtClean="0">
                <a:cs typeface="Aharoni" panose="02010803020104030203" pitchFamily="2" charset="-79"/>
              </a:rPr>
              <a:t>2 </a:t>
            </a:r>
            <a:endParaRPr lang="ru-RU" sz="6600" b="1" dirty="0">
              <a:cs typeface="Aharoni" panose="02010803020104030203" pitchFamily="2" charset="-79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365" y="3244334"/>
            <a:ext cx="3439269" cy="4297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94708" y="3244334"/>
            <a:ext cx="3545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1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356395" y="3798332"/>
            <a:ext cx="93523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600" b="1" dirty="0">
                <a:latin typeface="Adobe Gothic Std B" pitchFamily="34" charset="-128"/>
                <a:ea typeface="Adobe Gothic Std B" pitchFamily="34" charset="-128"/>
                <a:cs typeface="Aharoni" panose="02010803020104030203" pitchFamily="2" charset="-79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64422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6632"/>
            <a:ext cx="8136904" cy="6158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764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04664"/>
            <a:ext cx="47625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01161"/>
            <a:ext cx="4574320" cy="2932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502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96752"/>
            <a:ext cx="6715125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498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8000" dirty="0" err="1" smtClean="0">
                <a:latin typeface="Arial Black" panose="020B0A04020102020204" pitchFamily="34" charset="0"/>
              </a:rPr>
              <a:t>боро</a:t>
            </a:r>
            <a:endParaRPr lang="ru-RU" sz="8000" dirty="0"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69" y="404664"/>
            <a:ext cx="4771430" cy="315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340768"/>
            <a:ext cx="4425053" cy="366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635384"/>
            <a:ext cx="6142062" cy="5127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4450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16832"/>
            <a:ext cx="6048672" cy="474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199981"/>
            <a:ext cx="3381258" cy="2738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6908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623</TotalTime>
  <Words>8</Words>
  <Application>Microsoft Office PowerPoint</Application>
  <PresentationFormat>Экран (4:3)</PresentationFormat>
  <Paragraphs>8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Нанайцы</vt:lpstr>
      <vt:lpstr>дар=сажень</vt:lpstr>
      <vt:lpstr>Презентация PowerPoint</vt:lpstr>
      <vt:lpstr>2 </vt:lpstr>
      <vt:lpstr>Презентация PowerPoint</vt:lpstr>
      <vt:lpstr>Презентация PowerPoint</vt:lpstr>
      <vt:lpstr>Презентация PowerPoint</vt:lpstr>
      <vt:lpstr>боро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ФАНЗА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Нанайцы</dc:title>
  <dc:creator>Admin</dc:creator>
  <cp:lastModifiedBy>Admin</cp:lastModifiedBy>
  <cp:revision>25</cp:revision>
  <dcterms:created xsi:type="dcterms:W3CDTF">2013-12-15T15:42:14Z</dcterms:created>
  <dcterms:modified xsi:type="dcterms:W3CDTF">2013-12-17T04:33:48Z</dcterms:modified>
</cp:coreProperties>
</file>