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4" r:id="rId4"/>
    <p:sldId id="264" r:id="rId5"/>
    <p:sldId id="277" r:id="rId6"/>
    <p:sldId id="265" r:id="rId7"/>
    <p:sldId id="259" r:id="rId8"/>
    <p:sldId id="267" r:id="rId9"/>
    <p:sldId id="266" r:id="rId10"/>
    <p:sldId id="263" r:id="rId11"/>
    <p:sldId id="271" r:id="rId12"/>
    <p:sldId id="275" r:id="rId13"/>
    <p:sldId id="272" r:id="rId14"/>
    <p:sldId id="278" r:id="rId15"/>
    <p:sldId id="257" r:id="rId16"/>
    <p:sldId id="258" r:id="rId17"/>
    <p:sldId id="273" r:id="rId18"/>
    <p:sldId id="268" r:id="rId19"/>
    <p:sldId id="270" r:id="rId20"/>
    <p:sldId id="26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6403D4-1118-4888-83D7-25F66B57A677}" type="datetimeFigureOut">
              <a:rPr lang="ru-RU" smtClean="0"/>
              <a:t>12.02.2013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9275380-D240-455E-802E-61ABD93B90F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do.mrsu.ru/info/arts/ornament/udmurt_ornament.php?clear_cache=Y" TargetMode="External"/><Relationship Id="rId2" Type="http://schemas.openxmlformats.org/officeDocument/2006/relationships/hyperlink" Target="http://www.hats-salon.ru/misc/rossijskij_etnograficheskij_muzej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246440" cy="673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707872">
            <a:off x="1606022" y="1214086"/>
            <a:ext cx="7314414" cy="3154292"/>
          </a:xfrm>
        </p:spPr>
        <p:txBody>
          <a:bodyPr/>
          <a:lstStyle/>
          <a:p>
            <a:r>
              <a:rPr lang="ru-RU" sz="9600" b="1" dirty="0" smtClean="0">
                <a:solidFill>
                  <a:srgbClr val="FF0000"/>
                </a:solidFill>
                <a:latin typeface="Arial Black" pitchFamily="34" charset="0"/>
              </a:rPr>
              <a:t>Удмуртия</a:t>
            </a:r>
            <a:endParaRPr lang="ru-RU" sz="9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402"/>
            <a:ext cx="2987824" cy="19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79512" y="4372168"/>
            <a:ext cx="3384376" cy="23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43"/>
            <a:ext cx="5226158" cy="371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5250160" cy="363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0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2008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6408712" cy="551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" y="0"/>
            <a:ext cx="3633718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4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79563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8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0486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7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Удмуртия\удмуртский костю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" y="393192"/>
            <a:ext cx="8065008" cy="60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6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5976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6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1975"/>
            <a:ext cx="76200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8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3481995" cy="210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7492"/>
            <a:ext cx="3213737" cy="241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3" y="4013984"/>
            <a:ext cx="3720951" cy="233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5" y="4165058"/>
            <a:ext cx="3609842" cy="269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9" y="1268759"/>
            <a:ext cx="5760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1458567"/>
            <a:ext cx="7200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3967608"/>
            <a:ext cx="18228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4165057"/>
            <a:ext cx="2790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rgbClr val="FF0000"/>
                </a:solidFill>
              </a:rPr>
              <a:t>4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3153" y="3244334"/>
            <a:ext cx="9030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1.Гондыр  2. </a:t>
            </a:r>
            <a:r>
              <a:rPr lang="ru-RU" sz="3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Дукья</a:t>
            </a:r>
            <a:r>
              <a:rPr lang="ru-RU" sz="3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3. Юсь     4. </a:t>
            </a:r>
            <a:r>
              <a:rPr lang="ru-RU" sz="3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Юбер</a:t>
            </a:r>
            <a:r>
              <a:rPr lang="ru-RU" sz="3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669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21" y="148100"/>
            <a:ext cx="360838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76" y="123710"/>
            <a:ext cx="24018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2" y="4149080"/>
            <a:ext cx="3936319" cy="263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0" y="151277"/>
            <a:ext cx="4160702" cy="294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03" y="4427851"/>
            <a:ext cx="4945374" cy="2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11" y="4725144"/>
            <a:ext cx="2398727" cy="294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1988840"/>
            <a:ext cx="18790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Прямоугольник 2"/>
          <p:cNvSpPr/>
          <p:nvPr/>
        </p:nvSpPr>
        <p:spPr>
          <a:xfrm rot="10612068" flipV="1">
            <a:off x="6942934" y="5283084"/>
            <a:ext cx="24045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091506"/>
            <a:ext cx="78728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atin typeface="Arial Black" pitchFamily="34" charset="0"/>
              </a:rPr>
              <a:t>вал, </a:t>
            </a:r>
            <a:r>
              <a:rPr lang="ru-RU" sz="4400" b="1" dirty="0" err="1">
                <a:latin typeface="Arial Black" pitchFamily="34" charset="0"/>
              </a:rPr>
              <a:t>курег</a:t>
            </a:r>
            <a:r>
              <a:rPr lang="ru-RU" sz="4400" b="1" dirty="0">
                <a:latin typeface="Arial Black" pitchFamily="34" charset="0"/>
              </a:rPr>
              <a:t>, </a:t>
            </a:r>
            <a:r>
              <a:rPr lang="ru-RU" sz="4400" b="1" dirty="0" err="1">
                <a:latin typeface="Arial Black" pitchFamily="34" charset="0"/>
              </a:rPr>
              <a:t>гондыр</a:t>
            </a:r>
            <a:r>
              <a:rPr lang="ru-RU" sz="4400" b="1" dirty="0">
                <a:latin typeface="Arial Black" pitchFamily="34" charset="0"/>
              </a:rPr>
              <a:t>, </a:t>
            </a:r>
            <a:r>
              <a:rPr lang="ru-RU" sz="4400" b="1" dirty="0" err="1">
                <a:latin typeface="Arial Black" pitchFamily="34" charset="0"/>
              </a:rPr>
              <a:t>ыж</a:t>
            </a:r>
            <a:endParaRPr lang="ru-RU" sz="44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Удмуртия\удмурт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452628"/>
            <a:ext cx="7132320" cy="59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85801"/>
            <a:ext cx="7906072" cy="3657599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http://www.hats-salon.ru/misc/rossijskij_etnograficheskij_muzej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portal.do.mrsu.ru/info/arts/ornament/udmurt_ornament.php?clear_cache=Y</a:t>
            </a:r>
            <a:endParaRPr lang="ru-RU" dirty="0" smtClean="0"/>
          </a:p>
          <a:p>
            <a:r>
              <a:rPr lang="en-US" dirty="0"/>
              <a:t>http://artcyclopedia.ru/paseka_1880-e-levitan_isaak_ilich.htm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сайты для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7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859" y="548680"/>
            <a:ext cx="3409935" cy="310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8" y="3212976"/>
            <a:ext cx="2543254" cy="346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42375"/>
            <a:ext cx="2526701" cy="368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05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9" y="32102"/>
            <a:ext cx="9465065" cy="642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 Black" pitchFamily="34" charset="0"/>
              </a:rPr>
              <a:t>ИЖЕВСК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5105028" cy="382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4570802" cy="304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4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56895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5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583264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29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681794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7650"/>
            <a:ext cx="238125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13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3690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8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766</TotalTime>
  <Words>39</Words>
  <Application>Microsoft Office PowerPoint</Application>
  <PresentationFormat>Экран (4:3)</PresentationFormat>
  <Paragraphs>14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Базовая</vt:lpstr>
      <vt:lpstr>Удмуртия</vt:lpstr>
      <vt:lpstr>Презентация PowerPoint</vt:lpstr>
      <vt:lpstr>Презентация PowerPoint</vt:lpstr>
      <vt:lpstr>Презентация PowerPoint</vt:lpstr>
      <vt:lpstr>ИЖЕВСК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Использованные сайты для презентации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Удмуртия</dc:title>
  <dc:creator>user</dc:creator>
  <cp:lastModifiedBy>user</cp:lastModifiedBy>
  <cp:revision>30</cp:revision>
  <dcterms:created xsi:type="dcterms:W3CDTF">2013-02-05T03:11:10Z</dcterms:created>
  <dcterms:modified xsi:type="dcterms:W3CDTF">2013-02-12T01:14:09Z</dcterms:modified>
</cp:coreProperties>
</file>