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93CD7-CFCE-4940-A34B-A2316E275C92}" type="datetimeFigureOut">
              <a:rPr lang="ru-RU"/>
              <a:pPr>
                <a:defRPr/>
              </a:pPr>
              <a:t>08.12.2013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2CD1B-5B66-474D-9AA6-279153A78C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922F6-8419-47F3-9BA2-6100F54C70F6}" type="datetimeFigureOut">
              <a:rPr lang="ru-RU"/>
              <a:pPr>
                <a:defRPr/>
              </a:pPr>
              <a:t>08.12.2013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8B78D-F631-4B30-AFA1-D278683738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BC8A4-8836-41E5-8D66-902CD00C082B}" type="datetimeFigureOut">
              <a:rPr lang="ru-RU"/>
              <a:pPr>
                <a:defRPr/>
              </a:pPr>
              <a:t>08.12.2013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56DD2-5789-4B2D-9CE9-CF14C39D86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A9F3B-FF05-4CF4-B545-9FBDA1ABD666}" type="datetimeFigureOut">
              <a:rPr lang="ru-RU"/>
              <a:pPr>
                <a:defRPr/>
              </a:pPr>
              <a:t>08.12.2013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77CE3-FEB1-484F-9013-72A67B0C7E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DB0B7-5F52-443C-B8C7-A0239A76B174}" type="datetimeFigureOut">
              <a:rPr lang="ru-RU"/>
              <a:pPr>
                <a:defRPr/>
              </a:pPr>
              <a:t>08.12.2013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4B5A8-13ED-4C68-A698-524B3F6067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50FA2-7D7F-4F2B-A7DA-88E916C79069}" type="datetimeFigureOut">
              <a:rPr lang="ru-RU"/>
              <a:pPr>
                <a:defRPr/>
              </a:pPr>
              <a:t>08.12.2013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A2FBC-8452-472F-9E18-1FDCDD2CB3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3170A-B6BE-4700-94C3-8D3BFB25468B}" type="datetimeFigureOut">
              <a:rPr lang="ru-RU"/>
              <a:pPr>
                <a:defRPr/>
              </a:pPr>
              <a:t>08.12.2013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23F74-FCAE-4ABB-BEFD-5AB83EB664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561CC-A699-45EA-A470-A9F2614FC6CD}" type="datetimeFigureOut">
              <a:rPr lang="ru-RU"/>
              <a:pPr>
                <a:defRPr/>
              </a:pPr>
              <a:t>08.12.2013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3ECE0-566D-4A8A-8960-53EC0A625F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153F7-F880-4FB4-A54A-98ABAFF72ECC}" type="datetimeFigureOut">
              <a:rPr lang="ru-RU"/>
              <a:pPr>
                <a:defRPr/>
              </a:pPr>
              <a:t>08.12.2013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A377B-4C4B-4CAE-8D21-07EBD78A0C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BA1F1-640D-4A57-B3E4-10E2EE6AA4B3}" type="datetimeFigureOut">
              <a:rPr lang="ru-RU"/>
              <a:pPr>
                <a:defRPr/>
              </a:pPr>
              <a:t>08.12.2013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DDB5C-4DBF-43F6-B5F0-8261DA74C1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FA407-9B65-413A-AE78-06A121F2614D}" type="datetimeFigureOut">
              <a:rPr lang="ru-RU"/>
              <a:pPr>
                <a:defRPr/>
              </a:pPr>
              <a:t>08.12.2013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F34CE-5803-4858-B2AD-C0D10B6854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6004A7-71F3-4B69-B13A-3A441D678BF1}" type="datetimeFigureOut">
              <a:rPr lang="ru-RU"/>
              <a:pPr>
                <a:defRPr/>
              </a:pPr>
              <a:t>08.12.2013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E6D6A3-1FA1-4938-9B90-E45A6C5B86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Блок-схема: альтернативный процесс 10"/>
          <p:cNvSpPr/>
          <p:nvPr/>
        </p:nvSpPr>
        <p:spPr>
          <a:xfrm>
            <a:off x="1142976" y="428604"/>
            <a:ext cx="7215238" cy="1643074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000125" y="357188"/>
            <a:ext cx="7429500" cy="1785937"/>
          </a:xfrm>
          <a:prstGeom prst="flowChartAlternateProcess">
            <a:avLst/>
          </a:prstGeom>
        </p:spPr>
        <p:txBody>
          <a:bodyPr/>
          <a:lstStyle/>
          <a:p>
            <a:r>
              <a:rPr lang="ru-RU" smtClean="0"/>
              <a:t>Тема: «Черты характера»</a:t>
            </a: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643063" y="3071813"/>
            <a:ext cx="5643562" cy="2824162"/>
          </a:xfrm>
          <a:prstGeom prst="flowChartMagneticTape">
            <a:avLst/>
          </a:prstGeo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85818"/>
          </a:xfrm>
          <a:prstGeom prst="flowChartAlternateProcess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Тема: «Черты характера»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813" y="1428750"/>
            <a:ext cx="7818437" cy="22923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Характер</a:t>
            </a:r>
            <a:r>
              <a:rPr lang="ru-RU" sz="2400" dirty="0"/>
              <a:t> (от греч. </a:t>
            </a:r>
            <a:r>
              <a:rPr lang="ru-RU" sz="2400" dirty="0" err="1"/>
              <a:t>charakter</a:t>
            </a:r>
            <a:r>
              <a:rPr lang="ru-RU" sz="2400" dirty="0"/>
              <a:t> – черта, признак, примета, особенность) - сочетание устойчивых личностных особенностей человека, определяющих его поведение в жизненных обстоятельствах и в первую очередь – при взаимодействии с окружающими людьми.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650" y="4149725"/>
            <a:ext cx="7858125" cy="8302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Характер</a:t>
            </a:r>
            <a:r>
              <a:rPr lang="ru-RU" sz="2400" dirty="0"/>
              <a:t> - сумма  личностных, духовных свойств человека, обнаруживающихся в его поведении.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500" y="285750"/>
          <a:ext cx="7929563" cy="635793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43206"/>
                <a:gridCol w="2643206"/>
                <a:gridCol w="2643206"/>
              </a:tblGrid>
              <a:tr h="635798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Рисунок 2" descr="rain-icon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88913"/>
            <a:ext cx="22860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2" name="Рисунок 3" descr="sun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75" y="0"/>
            <a:ext cx="19177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sun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81775" y="152400"/>
            <a:ext cx="19177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4" dur="1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38" y="2786063"/>
            <a:ext cx="8215312" cy="17541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/>
              <a:t>«В каждом человеке есть солнце, только дай ему светить…»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/>
              <a:t>Сократ</a:t>
            </a:r>
            <a:endParaRPr lang="ru-RU" sz="3600" b="1" dirty="0"/>
          </a:p>
        </p:txBody>
      </p:sp>
      <p:pic>
        <p:nvPicPr>
          <p:cNvPr id="4" name="Рисунок 3" descr="sun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13" y="142875"/>
            <a:ext cx="2357437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CSC(4)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CSC(4)</Template>
  <TotalTime>30</TotalTime>
  <Words>55</Words>
  <Application>Microsoft Office PowerPoint</Application>
  <PresentationFormat>Экран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Calibri</vt:lpstr>
      <vt:lpstr>Arial</vt:lpstr>
      <vt:lpstr>CSC(4)</vt:lpstr>
      <vt:lpstr>Тема: «Черты характера»</vt:lpstr>
      <vt:lpstr>Слайд 2</vt:lpstr>
      <vt:lpstr>Слайд 3</vt:lpstr>
      <vt:lpstr>Слайд 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«Черты характера»</dc:title>
  <dc:creator>Вика</dc:creator>
  <cp:lastModifiedBy>User</cp:lastModifiedBy>
  <cp:revision>4</cp:revision>
  <dcterms:created xsi:type="dcterms:W3CDTF">2013-12-04T17:04:01Z</dcterms:created>
  <dcterms:modified xsi:type="dcterms:W3CDTF">2013-12-08T17:49:56Z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TC300061229990</vt:lpwstr>
  </property>
</Properties>
</file>