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0" r:id="rId15"/>
    <p:sldId id="292" r:id="rId16"/>
    <p:sldId id="261" r:id="rId17"/>
    <p:sldId id="294" r:id="rId18"/>
    <p:sldId id="295" r:id="rId19"/>
    <p:sldId id="296" r:id="rId20"/>
    <p:sldId id="297" r:id="rId21"/>
    <p:sldId id="298" r:id="rId22"/>
    <p:sldId id="260" r:id="rId23"/>
    <p:sldId id="259" r:id="rId24"/>
    <p:sldId id="262" r:id="rId25"/>
    <p:sldId id="263" r:id="rId26"/>
    <p:sldId id="299" r:id="rId27"/>
    <p:sldId id="264" r:id="rId28"/>
    <p:sldId id="265" r:id="rId29"/>
    <p:sldId id="266" r:id="rId30"/>
    <p:sldId id="267" r:id="rId31"/>
    <p:sldId id="300" r:id="rId32"/>
    <p:sldId id="268" r:id="rId33"/>
    <p:sldId id="269" r:id="rId34"/>
    <p:sldId id="270" r:id="rId35"/>
    <p:sldId id="271" r:id="rId36"/>
    <p:sldId id="272" r:id="rId37"/>
    <p:sldId id="273" r:id="rId38"/>
    <p:sldId id="27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A436B-1C20-4561-924C-7FE665AD47E9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BB7B9-95C8-4C45-AAB6-2A3477A86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7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ADE-84C9-47C9-BDC8-E48CBE32B3E3}" type="datetime1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384F-5EC0-436A-884D-C98BCC9E1A4B}" type="datetime1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B025-CFB8-40C8-8C55-B800818AE433}" type="datetime1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15AE-910A-40EA-BC23-17444D0589AB}" type="datetime1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6628-505D-421C-893C-C959D20C2225}" type="datetime1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CD26-DFB1-40BB-890F-A69E928B140D}" type="datetime1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C9B8-0AD7-4F38-BC62-9B6ADBC0773B}" type="datetime1">
              <a:rPr lang="ru-RU" smtClean="0"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62EA-0365-478D-9FCF-3C12564CFF38}" type="datetime1">
              <a:rPr lang="ru-RU" smtClean="0"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3E8-238C-4D65-B919-BF09248DE85A}" type="datetime1">
              <a:rPr lang="ru-RU" smtClean="0"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48C07-B193-411C-A972-92667B49E07A}" type="datetime1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A77-82C1-419D-8282-9A0AC88DEB5C}" type="datetime1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DE67-2BAC-446C-84D3-D124E3B94479}" type="datetime1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2D522-4385-4F58-92CA-81A9CB23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124744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Приветствуем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участников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конференции 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974" y="5589240"/>
            <a:ext cx="48926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25 марта 2013 г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1800" b="1" smtClean="0">
                <a:solidFill>
                  <a:schemeClr val="tx1"/>
                </a:solidFill>
              </a:rPr>
              <a:pPr/>
              <a:t>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NY\Desktop\день науки\картинки к дню науки\k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" y="70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10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 l="33000" t="20667" r="19000" b="15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11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SONY\Desktop\день науки\картинки к дню науки\Image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:\Users\SONY\Desktop\день науки\картинки к дню науки\Hendidor_en_mano.jpg"/>
          <p:cNvPicPr>
            <a:picLocks noChangeAspect="1" noChangeArrowheads="1"/>
          </p:cNvPicPr>
          <p:nvPr/>
        </p:nvPicPr>
        <p:blipFill>
          <a:blip r:embed="rId3" cstate="print"/>
          <a:srcRect l="27129" b="29201"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SONY\Desktop\день науки\картинки к дню науки\87062709_large_3D_Animashki_na_prozrachnom_fone__62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303588"/>
            <a:ext cx="2682875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\Desktop\день науки\картинки к дню науки\0_6dc42_1734925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3200" b="1" smtClean="0">
                <a:solidFill>
                  <a:schemeClr val="tx1"/>
                </a:solidFill>
              </a:rPr>
              <a:pPr/>
              <a:t>13</a:t>
            </a:fld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Y\Desktop\день науки\картинки к дню науки\rajkakme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14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SONY\Desktop\день науки\картинки к дню науки\2WRi7Dvx8O.gif"/>
          <p:cNvPicPr>
            <a:picLocks noChangeAspect="1" noChangeArrowheads="1"/>
          </p:cNvPicPr>
          <p:nvPr/>
        </p:nvPicPr>
        <p:blipFill>
          <a:blip r:embed="rId2" cstate="print"/>
          <a:srcRect r="1070" b="13251"/>
          <a:stretch>
            <a:fillRect/>
          </a:stretch>
        </p:blipFill>
        <p:spPr bwMode="auto">
          <a:xfrm>
            <a:off x="-1" y="0"/>
            <a:ext cx="5353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 descr="C:\Users\SONY\Desktop\день науки\картинки к дню науки\87061341_large_3D_Animashki_na_prozrachnom_fone__11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3" y="1371600"/>
            <a:ext cx="35829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15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SONY\Desktop\день науки\картинки к дню науки\pi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000" b="1" smtClean="0">
                <a:solidFill>
                  <a:schemeClr val="tx1"/>
                </a:solidFill>
              </a:rPr>
              <a:pPr/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www.tusovka.tv/uploads/posts/2011-02/1297959855_gafa_estudiar1.jpg"/>
          <p:cNvSpPr>
            <a:spLocks noChangeAspect="1" noChangeArrowheads="1"/>
          </p:cNvSpPr>
          <p:nvPr/>
        </p:nvSpPr>
        <p:spPr bwMode="auto">
          <a:xfrm>
            <a:off x="155575" y="-1851025"/>
            <a:ext cx="546735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SONY\Desktop\день науки\картинки к дню науки\1297959855_gafa_estudi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44001" cy="62484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44208" y="6492875"/>
            <a:ext cx="2133600" cy="365125"/>
          </a:xfrm>
        </p:spPr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17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ONY\Desktop\день науки\картинки к дню науки\media129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088" y="188640"/>
            <a:ext cx="9303088" cy="652534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18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esktop\день науки\картинки к дню науки\60642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pic>
        <p:nvPicPr>
          <p:cNvPr id="3" name="Picture 3" descr="C:\Users\SONY\Desktop\день науки\картинки к дню науки\sowa2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3600" cy="2080259"/>
          </a:xfrm>
          <a:prstGeom prst="ellipse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19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9269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районная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научно-практическая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конференция </a:t>
            </a:r>
          </a:p>
          <a:p>
            <a:pPr algn="ctr"/>
            <a:endParaRPr lang="ru-RU" sz="6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«Я ПОЗНАЮ МИР»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2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ONY\Desktop\день науки\картинки к дню науки\makinglear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71234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3200" b="1" smtClean="0">
                <a:solidFill>
                  <a:schemeClr val="tx1"/>
                </a:solidFill>
              </a:rPr>
              <a:pPr/>
              <a:t>20</a:t>
            </a:fld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SONY\Desktop\день науки\картинки к дню науки\DETAIL_PICTURE__66899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15" y="0"/>
            <a:ext cx="8973085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bg1"/>
                </a:solidFill>
              </a:rPr>
              <a:pPr/>
              <a:t>21</a:t>
            </a:fld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SONY\Desktop\день науки\картинки к дню науки\1320991231_oli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14400"/>
            <a:ext cx="4648200" cy="5943600"/>
          </a:xfrm>
          <a:prstGeom prst="rect">
            <a:avLst/>
          </a:prstGeom>
          <a:noFill/>
        </p:spPr>
      </p:pic>
      <p:pic>
        <p:nvPicPr>
          <p:cNvPr id="6" name="Picture 2" descr="C:\Users\SONY\Desktop\день науки\картинки к дню науки\1080_55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40152" y="3068960"/>
            <a:ext cx="2971800" cy="3558815"/>
          </a:xfrm>
          <a:prstGeom prst="rect">
            <a:avLst/>
          </a:prstGeom>
          <a:noFill/>
        </p:spPr>
      </p:pic>
      <p:pic>
        <p:nvPicPr>
          <p:cNvPr id="7" name="Picture 5" descr="C:\Users\SONY\Desktop\день науки\картинки к дню науки\talant-h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14107">
            <a:off x="6309428" y="604145"/>
            <a:ext cx="2525093" cy="2022855"/>
          </a:xfrm>
          <a:prstGeom prst="ellipse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22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SONY\Desktop\день науки\картинки к дню науки\post33606_img1.gif"/>
          <p:cNvPicPr>
            <a:picLocks noChangeAspect="1" noChangeArrowheads="1"/>
          </p:cNvPicPr>
          <p:nvPr/>
        </p:nvPicPr>
        <p:blipFill>
          <a:blip r:embed="rId3" cstate="print"/>
          <a:srcRect r="6667"/>
          <a:stretch>
            <a:fillRect/>
          </a:stretch>
        </p:blipFill>
        <p:spPr bwMode="auto">
          <a:xfrm>
            <a:off x="1619672" y="476672"/>
            <a:ext cx="6624736" cy="5791200"/>
          </a:xfrm>
          <a:prstGeom prst="bevel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23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fotoden.info/sites/default/files/styles/frontpage_photo_landscape/public/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" y="0"/>
            <a:ext cx="91247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24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files.adme.ru/files/news/part_45/458505/5998255-R3L8T8D-500-334443_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8"/>
            <a:ext cx="9144000" cy="68452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25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92696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районная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научно-практическая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конференция </a:t>
            </a:r>
          </a:p>
          <a:p>
            <a:pPr algn="ctr"/>
            <a:endParaRPr lang="ru-RU" sz="6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«Я ПОЗНАЮ МИР»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26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60648"/>
            <a:ext cx="46085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Секции: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340768"/>
            <a:ext cx="7524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и могучий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Точные науки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(история)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(краеведение)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удивительный мир животных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Твоё здоровье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Чтение- лучшее учение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вместе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Умелые руки не знают скуки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Знакомые незнакомцы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вокруг нас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380312" y="188640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27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900608" y="2060848"/>
            <a:ext cx="876874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 пуха,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				ни пера!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092280" y="476672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28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967335"/>
            <a:ext cx="792254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Поздравляем!!!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236296" y="260648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29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3131840" y="404664"/>
            <a:ext cx="3984553" cy="615798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a-portal.moreprom.ru/uploads/news/news-bgHuQ5HpW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30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85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967335"/>
            <a:ext cx="792254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Поздравляем!!!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236296" y="260648"/>
            <a:ext cx="1632402" cy="252281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31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Гимн НПК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91761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Да, знают взрослые и знают даже дети,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 даже дети, и даже дети: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Науки школьные – важнейшие на свете,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Их изучать продолжим мы с тобой!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668344" y="486916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64088" y="6309320"/>
            <a:ext cx="2133600" cy="365125"/>
          </a:xfrm>
        </p:spPr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32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Гимн НПК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668344" y="486916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 хотим знать про свет и движенье,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Про тепло, электроны и звук!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Преодолев сомненья,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Найдём свои решенья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Мы вместе с лучшей из наук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!!!(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раза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34744" y="6492875"/>
            <a:ext cx="2133600" cy="365125"/>
          </a:xfrm>
        </p:spPr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33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Гимн НПК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668344" y="486916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34076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привык за победу бороться,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нами вместе пускай запоёт: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весел – тот смеётся,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хочет – тот добьётся,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ищет – тот всегда найдёт!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34744" y="6419081"/>
            <a:ext cx="2133600" cy="365125"/>
          </a:xfrm>
        </p:spPr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34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Гимн НПК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668344" y="486916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32973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Теперь не страшен нам ни дождь, ни даже ветер,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Ни дождь, ни ветер, ни дождь, ни ветер.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Ведь все явления изучим мы на свете,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всё на свете мы с тобой поймём!</a:t>
            </a:r>
          </a:p>
          <a:p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34744" y="6408050"/>
            <a:ext cx="2133600" cy="365125"/>
          </a:xfrm>
        </p:spPr>
        <p:txBody>
          <a:bodyPr/>
          <a:lstStyle/>
          <a:p>
            <a:fld id="{D522D522-4385-4F58-92CA-81A9CB23DCEB}" type="slidenum">
              <a:rPr lang="ru-RU" sz="3200" b="1" smtClean="0">
                <a:solidFill>
                  <a:schemeClr val="tx1"/>
                </a:solidFill>
              </a:rPr>
              <a:pPr/>
              <a:t>35</a:t>
            </a:fld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Гимн НПК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668344" y="4869160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5274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Знать хотим мы про славу и смелость,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Всех великих учёных мужей,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Чтоб сердце загорелось,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Гордиться захотелось,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Наукой Родины своей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! (2 раза)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54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Гимн НПК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340768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привык за победу бороться,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нами вместе пускай запоёт: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весел – тот смеётся,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хочет – тот добьётся,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ищет – тот всегда найдёт!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37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Documents and Settings\Ольга Владимировна\Мои документы\Мои рисунки\сова\сова.jpg"/>
          <p:cNvPicPr>
            <a:picLocks noChangeAspect="1" noChangeArrowheads="1"/>
          </p:cNvPicPr>
          <p:nvPr/>
        </p:nvPicPr>
        <p:blipFill>
          <a:blip r:embed="rId3" cstate="print"/>
          <a:srcRect l="9609" t="291" r="8891" b="8203"/>
          <a:stretch>
            <a:fillRect/>
          </a:stretch>
        </p:blipFill>
        <p:spPr bwMode="auto">
          <a:xfrm>
            <a:off x="7674301" y="4356159"/>
            <a:ext cx="1286888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ПК 2013\5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340768"/>
            <a:ext cx="64087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новых встреч 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2014 году!!!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38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SONY\Desktop\день науки\картинки к дню науки\DSC02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1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23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/>
              <a:t>«   Камень   у   дороги   »</a:t>
            </a:r>
            <a:endParaRPr lang="ru-RU" sz="5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Desktop\день науки\картинки к дню науки\Камень_на_распутье_дор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6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5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esktop\день науки\картинки к дню науки\300px-Ybc7289-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/>
              <a:pPr/>
              <a:t>6</a:t>
            </a:fld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esktop\день науки\картинки к дню науки\levallois_point-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7114" flipH="1">
            <a:off x="271463" y="1598613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SONY\Desktop\день науки\картинки к дню науки\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"/>
            <a:ext cx="2514600" cy="3429000"/>
          </a:xfrm>
          <a:prstGeom prst="ellipse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400" b="1" smtClean="0">
                <a:solidFill>
                  <a:schemeClr val="tx1"/>
                </a:solidFill>
              </a:rPr>
              <a:pPr/>
              <a:t>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esktop\день науки\картинки к дню науки\m-min_9_map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5046" y="6381328"/>
            <a:ext cx="2133600" cy="365125"/>
          </a:xfrm>
        </p:spPr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bg1"/>
                </a:solidFill>
              </a:rPr>
              <a:pPr/>
              <a:t>8</a:t>
            </a:fld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Desktop\день науки\картинки к дню науки\34616.jpg"/>
          <p:cNvPicPr>
            <a:picLocks noChangeAspect="1" noChangeArrowheads="1"/>
          </p:cNvPicPr>
          <p:nvPr/>
        </p:nvPicPr>
        <p:blipFill>
          <a:blip r:embed="rId2" cstate="print"/>
          <a:srcRect b="11415"/>
          <a:stretch>
            <a:fillRect/>
          </a:stretch>
        </p:blipFill>
        <p:spPr bwMode="auto">
          <a:xfrm>
            <a:off x="0" y="0"/>
            <a:ext cx="9099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D522-4385-4F58-92CA-81A9CB23DCEB}" type="slidenum">
              <a:rPr lang="ru-RU" sz="2800" b="1" smtClean="0">
                <a:solidFill>
                  <a:schemeClr val="tx1"/>
                </a:solidFill>
              </a:rPr>
              <a:pPr/>
              <a:t>9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344</Words>
  <Application>Microsoft Office PowerPoint</Application>
  <PresentationFormat>Экран (4:3)</PresentationFormat>
  <Paragraphs>127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№1, с.Петрокаменское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Владимировна</dc:creator>
  <cp:lastModifiedBy>Ольга</cp:lastModifiedBy>
  <cp:revision>14</cp:revision>
  <dcterms:created xsi:type="dcterms:W3CDTF">2013-03-22T04:57:59Z</dcterms:created>
  <dcterms:modified xsi:type="dcterms:W3CDTF">2013-03-24T04:32:58Z</dcterms:modified>
</cp:coreProperties>
</file>