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64" r:id="rId6"/>
    <p:sldId id="263" r:id="rId7"/>
    <p:sldId id="262" r:id="rId8"/>
    <p:sldId id="267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AAC0C51-E575-4A0F-A2FB-0AA1C4281CB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85C721-65E3-41E2-AA10-5139EBE8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(</a:t>
            </a:r>
            <a:r>
              <a:rPr lang="ru-RU" sz="4800" dirty="0" smtClean="0"/>
              <a:t>по)дружески</a:t>
            </a:r>
            <a:r>
              <a:rPr lang="ru-RU" sz="4800" dirty="0" smtClean="0"/>
              <a:t>,</a:t>
            </a:r>
          </a:p>
          <a:p>
            <a:pPr>
              <a:buNone/>
            </a:pPr>
            <a:r>
              <a:rPr lang="ru-RU" sz="4800" dirty="0" smtClean="0"/>
              <a:t>(в)течение,(на)встречу,</a:t>
            </a:r>
          </a:p>
          <a:p>
            <a:pPr>
              <a:buNone/>
            </a:pPr>
            <a:r>
              <a:rPr lang="ru-RU" sz="4800" dirty="0" smtClean="0"/>
              <a:t>(</a:t>
            </a:r>
            <a:r>
              <a:rPr lang="ru-RU" sz="4800" dirty="0" smtClean="0"/>
              <a:t>в)третьих</a:t>
            </a:r>
            <a:r>
              <a:rPr lang="ru-RU" sz="4800" dirty="0" smtClean="0"/>
              <a:t>, (не)смотря на, </a:t>
            </a:r>
          </a:p>
          <a:p>
            <a:pPr>
              <a:buNone/>
            </a:pPr>
            <a:r>
              <a:rPr lang="ru-RU" sz="4800" dirty="0" smtClean="0"/>
              <a:t>(</a:t>
            </a:r>
            <a:r>
              <a:rPr lang="ru-RU" sz="4800" dirty="0" smtClean="0"/>
              <a:t>в)виду</a:t>
            </a:r>
            <a:r>
              <a:rPr lang="ru-RU" sz="4800" dirty="0" smtClean="0"/>
              <a:t>,(на)счет, что(бы), </a:t>
            </a:r>
          </a:p>
          <a:p>
            <a:pPr>
              <a:buNone/>
            </a:pPr>
            <a:r>
              <a:rPr lang="ru-RU" sz="4800" dirty="0" smtClean="0"/>
              <a:t>то(же)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Проверь себя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8"/>
            <a:ext cx="7772400" cy="331236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А19.1  -  3</a:t>
            </a:r>
          </a:p>
          <a:p>
            <a:endParaRPr lang="ru-RU" sz="3200" b="1" dirty="0" smtClean="0"/>
          </a:p>
          <a:p>
            <a:r>
              <a:rPr lang="ru-RU" sz="2800" b="1" dirty="0" smtClean="0"/>
              <a:t>А19.2 – 4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А19.3 –  3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А19.4 -   2</a:t>
            </a:r>
            <a:endParaRPr lang="ru-RU" sz="2800" b="1" dirty="0"/>
          </a:p>
        </p:txBody>
      </p:sp>
      <p:pic>
        <p:nvPicPr>
          <p:cNvPr id="21506" name="Picture 2" descr="http://sevua.com/foto/relax/12/1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80728"/>
            <a:ext cx="5637853" cy="3384376"/>
          </a:xfrm>
          <a:prstGeom prst="rect">
            <a:avLst/>
          </a:prstGeom>
          <a:noFill/>
        </p:spPr>
      </p:pic>
      <p:pic>
        <p:nvPicPr>
          <p:cNvPr id="21508" name="Picture 4" descr="http://georgions.ru/images/i-1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4176464" cy="347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Благодарю за урок!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32895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dirty="0" smtClean="0"/>
              <a:t>  Пусть </a:t>
            </a:r>
            <a:r>
              <a:rPr lang="ru-RU" sz="3600" dirty="0" smtClean="0"/>
              <a:t>не </a:t>
            </a:r>
            <a:r>
              <a:rPr lang="ru-RU" sz="3600" dirty="0" smtClean="0"/>
              <a:t>всё </a:t>
            </a:r>
            <a:r>
              <a:rPr lang="ru-RU" sz="3600" dirty="0" smtClean="0"/>
              <a:t>сегодня получилось, но не останавливайтесь на достигнутом, идите вперед! Ищите выход из затруднений, не бойтесь ничего. </a:t>
            </a:r>
          </a:p>
          <a:p>
            <a:pPr algn="ctr">
              <a:buNone/>
            </a:pPr>
            <a:r>
              <a:rPr lang="ru-RU" sz="3600" dirty="0" smtClean="0"/>
              <a:t>Желаю вам новых открытий и новых свершений!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Слитно. Раздельно. Через дефис.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Насколько важно?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№1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(Из)за, </a:t>
            </a:r>
            <a:r>
              <a:rPr lang="ru-RU" dirty="0" smtClean="0"/>
              <a:t>(древне)русский, </a:t>
            </a:r>
            <a:r>
              <a:rPr lang="ru-RU" dirty="0"/>
              <a:t>(кое)что, (чудо)машина, (пол)дома,  (южно)африканский, (мало)помалу, (стерео)звук, кто(либо), (железно)дорожный, (в)течение часа, (пол)автобуса, (трех)ведерный, (</a:t>
            </a:r>
            <a:r>
              <a:rPr lang="ru-RU" dirty="0" err="1"/>
              <a:t>юго</a:t>
            </a:r>
            <a:r>
              <a:rPr lang="ru-RU" dirty="0"/>
              <a:t>)западный, (пол)России, (по)моему, (по)братски, (на)бело, (без)умолку, (не)смотря на трудности.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задания №1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13633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Из-за, древнерусский, кое-что, чудо-машина, полдома, южноафриканский, мало-помалу, стереозвук, кто-либо, железнодорожный, в течение часа, пол-автобуса, трехведерный, юго-западный, пол-России, по-моему, по-братски, набело, без умолку, несмотря на трудности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1/10/21/6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376264" cy="3083618"/>
          </a:xfrm>
          <a:prstGeom prst="rect">
            <a:avLst/>
          </a:prstGeom>
          <a:noFill/>
        </p:spPr>
      </p:pic>
      <p:pic>
        <p:nvPicPr>
          <p:cNvPr id="1028" name="Picture 4" descr="http://feb-web.ru/feb/gogol/pictures/bs3-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1872208" cy="2658250"/>
          </a:xfrm>
          <a:prstGeom prst="rect">
            <a:avLst/>
          </a:prstGeom>
          <a:noFill/>
        </p:spPr>
      </p:pic>
      <p:pic>
        <p:nvPicPr>
          <p:cNvPr id="1030" name="Picture 6" descr="http://img-fotki.yandex.ru/get/5300/evgknyaginin.5/0_513b6_3417ff3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93830"/>
            <a:ext cx="2592288" cy="3064170"/>
          </a:xfrm>
          <a:prstGeom prst="rect">
            <a:avLst/>
          </a:prstGeom>
          <a:noFill/>
        </p:spPr>
      </p:pic>
      <p:pic>
        <p:nvPicPr>
          <p:cNvPr id="1032" name="Picture 8" descr="http://www.yaplakal.com/uploads/post-2-13555050136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573016"/>
            <a:ext cx="2210197" cy="3168157"/>
          </a:xfrm>
          <a:prstGeom prst="rect">
            <a:avLst/>
          </a:prstGeom>
          <a:noFill/>
        </p:spPr>
      </p:pic>
      <p:pic>
        <p:nvPicPr>
          <p:cNvPr id="1034" name="Picture 10" descr="http://www.mbou-zol.siteedit.ru/images/page8_chichi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429000"/>
            <a:ext cx="2314321" cy="3024336"/>
          </a:xfrm>
          <a:prstGeom prst="rect">
            <a:avLst/>
          </a:prstGeom>
          <a:noFill/>
        </p:spPr>
      </p:pic>
      <p:pic>
        <p:nvPicPr>
          <p:cNvPr id="1038" name="Picture 14" descr="http://pusk.by/pictures/biog/008cef768db61607b35d5cbc6ca3b3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484784"/>
            <a:ext cx="2808312" cy="3823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40" name="Picture 16" descr="http://chekhoviana.narod.ru/images/chekhov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764704"/>
            <a:ext cx="2388890" cy="33159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4041648" cy="457200"/>
          </a:xfrm>
        </p:spPr>
        <p:txBody>
          <a:bodyPr/>
          <a:lstStyle/>
          <a:p>
            <a:r>
              <a:rPr lang="ru-RU" dirty="0" smtClean="0"/>
              <a:t>Литературные герои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544" y="1700808"/>
            <a:ext cx="4041648" cy="38862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Максим Максимович </a:t>
            </a:r>
          </a:p>
          <a:p>
            <a:pPr>
              <a:buNone/>
            </a:pPr>
            <a:r>
              <a:rPr lang="ru-RU" sz="2400" dirty="0" smtClean="0"/>
              <a:t>Хлестаков</a:t>
            </a:r>
          </a:p>
          <a:p>
            <a:pPr>
              <a:buNone/>
            </a:pPr>
            <a:r>
              <a:rPr lang="ru-RU" sz="2400" dirty="0" smtClean="0"/>
              <a:t>Акакий Акакиевич</a:t>
            </a:r>
          </a:p>
          <a:p>
            <a:pPr>
              <a:buNone/>
            </a:pPr>
            <a:r>
              <a:rPr lang="ru-RU" sz="2400" dirty="0" smtClean="0"/>
              <a:t>Толстый (А.П.Чехов)</a:t>
            </a:r>
          </a:p>
          <a:p>
            <a:pPr>
              <a:buNone/>
            </a:pPr>
            <a:r>
              <a:rPr lang="ru-RU" sz="2400" dirty="0" smtClean="0"/>
              <a:t>Тонкий</a:t>
            </a:r>
          </a:p>
          <a:p>
            <a:pPr>
              <a:buNone/>
            </a:pPr>
            <a:r>
              <a:rPr lang="ru-RU" sz="2400" dirty="0" smtClean="0"/>
              <a:t>Граф Болконский</a:t>
            </a:r>
          </a:p>
          <a:p>
            <a:pPr>
              <a:buNone/>
            </a:pPr>
            <a:r>
              <a:rPr lang="ru-RU" sz="2400" dirty="0" smtClean="0"/>
              <a:t>Коробочка</a:t>
            </a:r>
          </a:p>
          <a:p>
            <a:pPr>
              <a:buNone/>
            </a:pPr>
            <a:r>
              <a:rPr lang="ru-RU" sz="2400" dirty="0" smtClean="0"/>
              <a:t>Чичиков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0" y="1052736"/>
            <a:ext cx="4041775" cy="457200"/>
          </a:xfrm>
        </p:spPr>
        <p:txBody>
          <a:bodyPr/>
          <a:lstStyle/>
          <a:p>
            <a:r>
              <a:rPr lang="ru-RU" dirty="0" smtClean="0"/>
              <a:t>Чин в Табели о рангах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041775" cy="3886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Штабс-капитан</a:t>
            </a:r>
          </a:p>
          <a:p>
            <a:pPr>
              <a:buNone/>
            </a:pPr>
            <a:r>
              <a:rPr lang="ru-RU" sz="2400" dirty="0" smtClean="0"/>
              <a:t>Коллежский регистратор</a:t>
            </a:r>
          </a:p>
          <a:p>
            <a:pPr>
              <a:buNone/>
            </a:pPr>
            <a:r>
              <a:rPr lang="ru-RU" sz="2400" dirty="0" smtClean="0"/>
              <a:t>Титулярный советник</a:t>
            </a:r>
          </a:p>
          <a:p>
            <a:pPr>
              <a:buNone/>
            </a:pPr>
            <a:r>
              <a:rPr lang="ru-RU" sz="2400" dirty="0" smtClean="0"/>
              <a:t>Тайный советник</a:t>
            </a:r>
          </a:p>
          <a:p>
            <a:pPr>
              <a:buNone/>
            </a:pPr>
            <a:r>
              <a:rPr lang="ru-RU" sz="2400" dirty="0" smtClean="0"/>
              <a:t>Коллежский асессор</a:t>
            </a:r>
          </a:p>
          <a:p>
            <a:pPr>
              <a:buNone/>
            </a:pPr>
            <a:r>
              <a:rPr lang="ru-RU" sz="2400" dirty="0" smtClean="0"/>
              <a:t>Генерал-аншеф</a:t>
            </a:r>
          </a:p>
          <a:p>
            <a:pPr>
              <a:buNone/>
            </a:pPr>
            <a:r>
              <a:rPr lang="ru-RU" sz="2400" dirty="0" smtClean="0"/>
              <a:t>Коллежская секретарша</a:t>
            </a:r>
          </a:p>
          <a:p>
            <a:pPr>
              <a:buNone/>
            </a:pPr>
            <a:r>
              <a:rPr lang="ru-RU" sz="2400" dirty="0" smtClean="0"/>
              <a:t>Коллежский советник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lex.ru/rpg/WebPict/fullpic/1101-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2688930" cy="3312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4" descr="http://www.artsait.ru/art/z/zabolotsky/img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140968"/>
            <a:ext cx="2357404" cy="3153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4077072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Пушкин был пожалован </a:t>
            </a:r>
          </a:p>
          <a:p>
            <a:pPr algn="ctr"/>
            <a:r>
              <a:rPr lang="ru-RU" dirty="0" smtClean="0"/>
              <a:t>в камер-юнкеры помимо и против своего желания указом Николая 1 в 1933 году. Он отнесся к этому знаку царской «милости» с нескрываемой досадой.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052736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окончании юнкерской школы Лермонтов был зачислен</a:t>
            </a:r>
          </a:p>
          <a:p>
            <a:pPr algn="ctr"/>
            <a:r>
              <a:rPr lang="ru-RU" dirty="0" smtClean="0"/>
              <a:t> в лейб-гвардии гусарский полк на правах вольноопределяющегося </a:t>
            </a:r>
          </a:p>
          <a:p>
            <a:pPr algn="ctr"/>
            <a:r>
              <a:rPr lang="ru-RU" dirty="0" smtClean="0"/>
              <a:t>унтер-офицера.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/>
              <a:t>(В )продолжение недели известный ученый читал (научно)популярный журнала который был посвящен (</a:t>
            </a:r>
            <a:r>
              <a:rPr lang="ru-RU" sz="3600" dirty="0" err="1" smtClean="0"/>
              <a:t>историко</a:t>
            </a:r>
            <a:r>
              <a:rPr lang="ru-RU" sz="3600" dirty="0" smtClean="0"/>
              <a:t>)литературному процессу в России и (еле)</a:t>
            </a:r>
            <a:r>
              <a:rPr lang="ru-RU" sz="3600" dirty="0" err="1" smtClean="0"/>
              <a:t>еле</a:t>
            </a:r>
            <a:r>
              <a:rPr lang="ru-RU" sz="3600" dirty="0" smtClean="0"/>
              <a:t> справился со статьей написанной явно безграмотным человеком.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В </a:t>
            </a:r>
            <a:r>
              <a:rPr lang="ru-RU" sz="3600" dirty="0"/>
              <a:t>продолжение недели известный ученый читал научно-популярный журнал, который был посвящен историко-литературному процессу в России, и еле-еле справился </a:t>
            </a:r>
            <a:r>
              <a:rPr lang="ru-RU" sz="3600" dirty="0" smtClean="0"/>
              <a:t>со статьей , </a:t>
            </a:r>
            <a:r>
              <a:rPr lang="ru-RU" sz="3600" dirty="0"/>
              <a:t>написанной явно безграмотным человеком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337</TotalTime>
  <Words>340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???</vt:lpstr>
      <vt:lpstr>Слитно. Раздельно. Через дефис. </vt:lpstr>
      <vt:lpstr>Задание №1</vt:lpstr>
      <vt:lpstr>Проверка задания №1</vt:lpstr>
      <vt:lpstr>Слайд 5</vt:lpstr>
      <vt:lpstr>Слайд 6</vt:lpstr>
      <vt:lpstr>Слайд 7</vt:lpstr>
      <vt:lpstr>Слайд 8</vt:lpstr>
      <vt:lpstr>Слайд 9</vt:lpstr>
      <vt:lpstr>Проверь себя    </vt:lpstr>
      <vt:lpstr>Благодарю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Слитно. Раздельно. Через дефис.</dc:title>
  <dc:creator>Елена</dc:creator>
  <cp:lastModifiedBy>Елена</cp:lastModifiedBy>
  <cp:revision>35</cp:revision>
  <dcterms:created xsi:type="dcterms:W3CDTF">2013-03-03T10:35:26Z</dcterms:created>
  <dcterms:modified xsi:type="dcterms:W3CDTF">2013-03-13T18:20:23Z</dcterms:modified>
</cp:coreProperties>
</file>