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181-6BAC-4409-84A9-89CBA9092180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F-7534-4029-8DD7-D21B7A6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9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181-6BAC-4409-84A9-89CBA9092180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F-7534-4029-8DD7-D21B7A6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4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181-6BAC-4409-84A9-89CBA9092180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F-7534-4029-8DD7-D21B7A6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4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181-6BAC-4409-84A9-89CBA9092180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F-7534-4029-8DD7-D21B7A6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0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181-6BAC-4409-84A9-89CBA9092180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F-7534-4029-8DD7-D21B7A6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8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181-6BAC-4409-84A9-89CBA9092180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F-7534-4029-8DD7-D21B7A6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31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181-6BAC-4409-84A9-89CBA9092180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F-7534-4029-8DD7-D21B7A6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7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181-6BAC-4409-84A9-89CBA9092180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F-7534-4029-8DD7-D21B7A6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1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181-6BAC-4409-84A9-89CBA9092180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F-7534-4029-8DD7-D21B7A6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5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181-6BAC-4409-84A9-89CBA9092180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F-7534-4029-8DD7-D21B7A6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08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181-6BAC-4409-84A9-89CBA9092180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F-7534-4029-8DD7-D21B7A6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1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12181-6BAC-4409-84A9-89CBA9092180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357FF-7534-4029-8DD7-D21B7A6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6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23\Desktop\fmt_53_24_1319803953earthspacen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0"/>
            <a:ext cx="7772400" cy="1470025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Ноосфера </a:t>
            </a:r>
            <a:endParaRPr lang="ru-RU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23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01608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56" y="1385392"/>
            <a:ext cx="8964488" cy="547260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Ноосфе́ра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 — сфера разума; сфера взаимодействия общества и природы, в границах которой 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разумная человеческая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деятельность становится 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определяющим фактором развития (эта сфера обозначается также терминами «антропосфера», «биосфера», «биотехносфера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»)</a:t>
            </a:r>
            <a:r>
              <a:rPr lang="ru-RU" baseline="30000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Ноосфера — предположительно новая, высшая стадия эволюции биосферы, становление которой связано с развитием общества, оказывающего глубокое воздействие на природные процессы. Согласно В. И. Вернадскому, «в биосфере существует великая геологическая, быть может, космическая сила, планетное действие которой обычно не принимается во внимание в представлениях о космосе… Эта сила есть разум человека, устремленная и организованная воля его как существа общественного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8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3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6" y="0"/>
            <a:ext cx="9209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994122"/>
          </a:xfrm>
        </p:spPr>
        <p:txBody>
          <a:bodyPr/>
          <a:lstStyle/>
          <a:p>
            <a:r>
              <a:rPr lang="ru-RU" dirty="0"/>
              <a:t>Понятие «ноосфера»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543346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Понятие «ноосфера» было предложено профессором математики Сорбонны Эдуардом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Леруа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который трактовал её как «мыслящую» оболочку, формирующуюся человеческим сознанием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Наиболее полное воплощение теория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Леруа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нашла в разработке Тейяра де Шардена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основе теории ноосферы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Леруа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лежат представления Плотина (205—270) об эманации Единого (непознаваемой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Первосущности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отождествляемой с Благом) в Ум и мировую Душу, с последующей трансформацией последних снова в Единое.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Эволюционная модель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Леруа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Тейяра де Шардена повторяет основные положения неоплатонизма.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23\Desktop\2013-10-IOS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" y="0"/>
            <a:ext cx="9143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В. И. Вернадский о ноосфере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5544616" cy="6093296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расселение человечества по всей поверхности Земли и физическое уничтожение видов, «конкурирующих с человеком»,</a:t>
            </a:r>
          </a:p>
          <a:p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радикальное усовершенствование средств связи и создания единой информационной системы и единой системы контроля над людьми,</a:t>
            </a:r>
          </a:p>
          <a:p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и разработка новых источников энергии (атомной, геотермической, «лунной», «ганглиевой»),</a:t>
            </a:r>
          </a:p>
          <a:p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«подъём благосостояния трудящихся» и «победа демократии»,</a:t>
            </a:r>
          </a:p>
          <a:p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установление «равенства всех людей», причём не только равенства перед законом, но и других его форм,</a:t>
            </a:r>
          </a:p>
          <a:p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учреждение единого планетарного марксистско-ленинского государства,</a:t>
            </a:r>
          </a:p>
          <a:p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вовлечение «широких народных масс» в занятие наукой,</a:t>
            </a:r>
          </a:p>
          <a:p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превращение человечества в «геологическую силу».</a:t>
            </a:r>
          </a:p>
          <a:p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Академик утверждал, что эти социальные реформы и катаклизмы сделают «переход к ноосфере» необратимым.</a:t>
            </a:r>
          </a:p>
        </p:txBody>
      </p:sp>
      <p:pic>
        <p:nvPicPr>
          <p:cNvPr id="3074" name="Picture 2" descr="C:\Users\23\Desktop\04_2_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2032"/>
            <a:ext cx="3635896" cy="51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3\Desktop\new-ipad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 структуре ноосферы и биосферы Вернадский выделял «семь видов вещества»:</a:t>
            </a:r>
          </a:p>
          <a:p>
            <a:r>
              <a:rPr lang="ru-RU" dirty="0"/>
              <a:t>живое,</a:t>
            </a:r>
          </a:p>
          <a:p>
            <a:r>
              <a:rPr lang="ru-RU" dirty="0"/>
              <a:t>биогенное (возникшее из живого),</a:t>
            </a:r>
          </a:p>
          <a:p>
            <a:r>
              <a:rPr lang="ru-RU" dirty="0"/>
              <a:t>косное (возникшее не из живого),</a:t>
            </a:r>
          </a:p>
          <a:p>
            <a:r>
              <a:rPr lang="ru-RU" dirty="0" err="1"/>
              <a:t>биокосное</a:t>
            </a:r>
            <a:r>
              <a:rPr lang="ru-RU" dirty="0"/>
              <a:t> (частично живое, частично неживое),</a:t>
            </a:r>
          </a:p>
          <a:p>
            <a:r>
              <a:rPr lang="ru-RU" dirty="0"/>
              <a:t>радиоактивное,</a:t>
            </a:r>
          </a:p>
          <a:p>
            <a:r>
              <a:rPr lang="ru-RU" dirty="0"/>
              <a:t>атомарно-рассеянное,</a:t>
            </a:r>
          </a:p>
          <a:p>
            <a:r>
              <a:rPr lang="ru-RU" dirty="0"/>
              <a:t>космическое.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123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257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Ноосфера </vt:lpstr>
      <vt:lpstr>Определение </vt:lpstr>
      <vt:lpstr>Понятие «ноосфера» </vt:lpstr>
      <vt:lpstr>В. И. Вернадский о ноосфере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Ноосфера</dc:title>
  <dc:creator>23</dc:creator>
  <cp:lastModifiedBy>23</cp:lastModifiedBy>
  <cp:revision>4</cp:revision>
  <dcterms:created xsi:type="dcterms:W3CDTF">2013-12-15T18:27:02Z</dcterms:created>
  <dcterms:modified xsi:type="dcterms:W3CDTF">2013-12-15T19:08:03Z</dcterms:modified>
</cp:coreProperties>
</file>