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E21AF6E-3F34-4507-8422-7535D1B3CD37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9C0D10E-1114-47CB-A300-C3A902E55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Юра\Downloads\5f3ff9a6e6590d012e4061b5e2cbc1b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0"/>
            <a:ext cx="2736304" cy="426863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339752" y="3140968"/>
            <a:ext cx="561662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Вернадский Владимир Иванович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1863-1945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Юра\Downloads\fe6f18b12807d5af8f1ccdb2323ef8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12776"/>
            <a:ext cx="3732708" cy="509639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332656"/>
            <a:ext cx="66720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Детство и юность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99992" y="1628800"/>
            <a:ext cx="35283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Владимир Вернадский родился в Санкт-Петербурге 28 февраля (12 марта по новому стилю) 1863 года. Его отец, Иван Васильевич, согласно семейной легенде, был потомком запорожских казаков. До переезда в Санкт-Петербург он был профессором экономики в Киеве. В Петербурге служил в чине тайного советника. Мать, Анна Петровна, была русской дворянкой.</a:t>
            </a:r>
            <a:endParaRPr lang="ru-RU" dirty="0"/>
          </a:p>
        </p:txBody>
      </p:sp>
      <p:pic>
        <p:nvPicPr>
          <p:cNvPr id="2051" name="Picture 3" descr="C:\Users\Юра\Downloads\112083c230f7eed51d773f7e5f8287c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204864"/>
            <a:ext cx="4184023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32656"/>
            <a:ext cx="66720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Детство и юность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41764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1868 году из-за неблагоприятного климата семья Вернадских переехала в Харьков — один из ведущих научных и культурных центров Российской империи. В 1873 году Владимир стал первоклассником Харьковской классической гимназии.</a:t>
            </a:r>
            <a:endParaRPr lang="ru-RU" dirty="0"/>
          </a:p>
        </p:txBody>
      </p:sp>
      <p:pic>
        <p:nvPicPr>
          <p:cNvPr id="3074" name="Picture 2" descr="C:\Users\Юра\Downloads\220px-Realnoe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340768"/>
            <a:ext cx="3672408" cy="2754306"/>
          </a:xfrm>
          <a:prstGeom prst="rect">
            <a:avLst/>
          </a:prstGeom>
          <a:noFill/>
        </p:spPr>
      </p:pic>
      <p:pic>
        <p:nvPicPr>
          <p:cNvPr id="3075" name="Picture 3" descr="D:\Юленька\220px-Vernadsky-dos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122966"/>
            <a:ext cx="3672408" cy="275430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39552" y="1412777"/>
            <a:ext cx="396044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1876 году после возвращения семьи Вернадских в Санкт-Петербург поступил в Первую Санкт-Петербургскую гимназию. По выпуску из гимназии в 1881 году Вернадский был восьмым, что было вовсе не так уж плохо, учитывая очень сильный состав. В 1885 году окончил физико-математический факультет Петербургского университета. В 1890 году — приват-доцент кафедры минералогии Московского университета. В 1897 году защитил докторскую диссертацию в Петербургском университете. В 1898—1911 годах профессор Московского университета.</a:t>
            </a:r>
            <a:endParaRPr lang="ru-RU" dirty="0"/>
          </a:p>
        </p:txBody>
      </p:sp>
      <p:pic>
        <p:nvPicPr>
          <p:cNvPr id="3076" name="Picture 4" descr="C:\Users\Юра\Downloads\220px-Владимир_Вернадски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1268760"/>
            <a:ext cx="3744416" cy="54123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1840" y="260648"/>
            <a:ext cx="24817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Семья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16016" y="1124744"/>
            <a:ext cx="39604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1886 году Вернадский женился на Наталии Егоровне Старицкой (1862—1943), с которой прожил более 56 лет. В семье было двое детей: сын Георгий Владимирович Вернадский (1887—1973), известный исследователь русской истории, дочь Нина Владимировна </a:t>
            </a:r>
            <a:r>
              <a:rPr lang="ru-RU" dirty="0" err="1" smtClean="0"/>
              <a:t>Вернадская-Толль</a:t>
            </a:r>
            <a:r>
              <a:rPr lang="ru-RU" dirty="0" smtClean="0"/>
              <a:t> (1898—1985), врач-психиатр; оба скончались в эмиграции в США.</a:t>
            </a:r>
            <a:endParaRPr lang="ru-RU" dirty="0"/>
          </a:p>
        </p:txBody>
      </p:sp>
      <p:pic>
        <p:nvPicPr>
          <p:cNvPr id="4098" name="Picture 2" descr="C:\Users\Юра\Downloads\8e8be286ca84ee80d02b26c66dfb83e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4392488" cy="24348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Вернадский - профессор М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2095500" cy="3219450"/>
          </a:xfrm>
          <a:prstGeom prst="rect">
            <a:avLst/>
          </a:prstGeom>
          <a:noFill/>
        </p:spPr>
      </p:pic>
      <p:pic>
        <p:nvPicPr>
          <p:cNvPr id="5123" name="Picture 3" descr="Карточка участника конгресс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37025" y="1022350"/>
            <a:ext cx="2857500" cy="21336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188640"/>
            <a:ext cx="85010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Научная деятельность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1124744"/>
            <a:ext cx="57423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1890 г. Вернадский был приглашен на кафедру кристаллографии и минералогии Московского университета, утверждается в должности хранителя минералогического кабинета. В 1891 г. в Петербургском университете состоялась защита магистерской диссертации, посвященной проблемам строения соединений кремния, а в 1897 г. В.И. Вернадский, защитив докторскую диссертацию, посвященную проблемам кристаллографии, а в следующем году утверждается в должности экстраординарного профессора.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15816" y="1052736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В Московском университете В.И. Вернадский проработал 20 плодотворных лет. В методике преподавания минералогии В.И. Вернадский стал новатором: он разработал новый курс, в котором предложил генетическую классификацию минералов и их сообществ с учетом физико-химических условий их образования, а не свойств. Он отделил кристаллографию от минералогии, считая, что кристаллография опирается на математику и физику, в то время как минералогию он рассматривал как химию земной коры, связанную с геологией.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87824" y="1340768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«Московский период моей научной жизни был чисто минералогический и кристаллографический. Но уже в это время зарождалась геохимия, и в изучении явлений жизни я подошел к биогеохимии. Уже в это время я сразу вошел в изучение радиоактивности. Много вдумывался благодаря влиянию </a:t>
            </a:r>
            <a:r>
              <a:rPr lang="ru-RU" dirty="0" err="1" smtClean="0"/>
              <a:t>Ле</a:t>
            </a:r>
            <a:r>
              <a:rPr lang="ru-RU" dirty="0" smtClean="0"/>
              <a:t> </a:t>
            </a:r>
            <a:r>
              <a:rPr lang="ru-RU" dirty="0" err="1" smtClean="0"/>
              <a:t>Шателье</a:t>
            </a:r>
            <a:r>
              <a:rPr lang="ru-RU" dirty="0" smtClean="0"/>
              <a:t> в термодинамику. История науки, особенно русской и славянской, и философия меня глубоко интересовали», - писал В.И. Вернадский в конце жизни.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7" grpId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0"/>
            <a:ext cx="85010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Научная деятельность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052736"/>
            <a:ext cx="64807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Деятельность Вернадского оказала огромное влияние на развитие наук о Земле, на становление и рост АН СССР, на мировоззрение многих людей.</a:t>
            </a:r>
          </a:p>
          <a:p>
            <a:r>
              <a:rPr lang="ru-RU" dirty="0" smtClean="0"/>
              <a:t>Начиная с 1908 года В. И. Вернадский (в то время профессор Московского университета) постоянно проводил огромную работу по организации экспедиций и созданию лабораторной базы по поискам и изучению радиоактивных минералов. В. И. Вернадский был одним из первых, кто понял огромную важность изучения радиоактивных процессов для всех сторон жизни общества. Ход исследований радиоактивных месторождений был отражён в «Трудах Радиевой экспедиции Академии наук», в основном это были экспедиции на Урал, в Предуралье, Байкал и Забайкалье, Ферганскую область и Кавказ, но В. И. Вернадский указывал на необходимость подобных исследований в южных регионах, в особенности на побережьях Чёрного и Азовского морей. Он считал, что для успешной работы должны быть организованы постоянные исследовательские станции.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908721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годы репрессий Вернадский ушел со всех административных постов, оставаясь только научным консультантом (чтобы не участвовать в “чистках”). В это же время он был избран членом геолого-географического, химического, физико-математического отделений Академии Наук.</a:t>
            </a:r>
          </a:p>
          <a:p>
            <a:r>
              <a:rPr lang="ru-RU" dirty="0" smtClean="0"/>
              <a:t>Вернадским опубликовано более 700 научных трудов. Основал новую науку — биогеохимию и внёс огромный вклад в геохимию. С 1927 года до самой смерти занимал должность директора Биогеохимической лаборатории при Академии наук СССР. Был учителем целой плеяды советских геохимиков.</a:t>
            </a:r>
          </a:p>
          <a:p>
            <a:r>
              <a:rPr lang="ru-RU" dirty="0" smtClean="0"/>
              <a:t>Из философского наследия Вернадского наибольшую известность получило учение о ноосфере; он считается одним из основных мыслителей направления, известного как русский </a:t>
            </a:r>
            <a:r>
              <a:rPr lang="ru-RU" dirty="0" err="1" smtClean="0"/>
              <a:t>космизм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Летом 1940 года по инициативе Вернадского начались исследования урана на получение ядерной энергии. С началом войны был эвакуирован в Казахстан, где создал свои книги «О состояниях пространства в геологических явлениях Земли. На фоне роста науки XX столетия» и «Химическое строение биосферы Земли и её окружения».</a:t>
            </a:r>
          </a:p>
          <a:p>
            <a:r>
              <a:rPr lang="ru-RU" dirty="0" smtClean="0"/>
              <a:t>В 1943 году Вернадский возвратился из эвакуации и «за многолетние выдающиеся работы в области науки и техники» к 80-летию был удостоен Сталинской премии I степени.</a:t>
            </a:r>
          </a:p>
          <a:p>
            <a:r>
              <a:rPr lang="ru-RU" dirty="0" smtClean="0"/>
              <a:t>Вернадский состоял членом Императорского Православного Палестинского Общества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Юра\Downloads\300px-Вернадский_Владимир_Иванович_могила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3345504" cy="504056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23928" y="908720"/>
            <a:ext cx="3384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Большая жизнь академика В.И. Вернадского, до конца дней наполненная напряженной творческой работой, помощью людям, благотворительностью, спасением науки и людей в условиях советского режима, закончилась в Москве 6 января 1945 г. Он похоронен на Новодевичьем кладбище в Москве.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198</TotalTime>
  <Words>531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Юра</dc:creator>
  <cp:lastModifiedBy>Юра</cp:lastModifiedBy>
  <cp:revision>20</cp:revision>
  <dcterms:created xsi:type="dcterms:W3CDTF">2013-12-15T13:39:21Z</dcterms:created>
  <dcterms:modified xsi:type="dcterms:W3CDTF">2013-12-15T16:58:10Z</dcterms:modified>
</cp:coreProperties>
</file>