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90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C9C42225-3343-4CDF-9E72-099BCC1E657D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09592E0-CB77-44B3-BCA8-F16D8A660D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42225-3343-4CDF-9E72-099BCC1E657D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9592E0-CB77-44B3-BCA8-F16D8A660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42225-3343-4CDF-9E72-099BCC1E657D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9592E0-CB77-44B3-BCA8-F16D8A660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42225-3343-4CDF-9E72-099BCC1E657D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9592E0-CB77-44B3-BCA8-F16D8A660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C9C42225-3343-4CDF-9E72-099BCC1E657D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09592E0-CB77-44B3-BCA8-F16D8A660D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42225-3343-4CDF-9E72-099BCC1E657D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09592E0-CB77-44B3-BCA8-F16D8A660D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42225-3343-4CDF-9E72-099BCC1E657D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09592E0-CB77-44B3-BCA8-F16D8A660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42225-3343-4CDF-9E72-099BCC1E657D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9592E0-CB77-44B3-BCA8-F16D8A660D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42225-3343-4CDF-9E72-099BCC1E657D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9592E0-CB77-44B3-BCA8-F16D8A660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C9C42225-3343-4CDF-9E72-099BCC1E657D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09592E0-CB77-44B3-BCA8-F16D8A660D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C9C42225-3343-4CDF-9E72-099BCC1E657D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09592E0-CB77-44B3-BCA8-F16D8A660D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C9C42225-3343-4CDF-9E72-099BCC1E657D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A09592E0-CB77-44B3-BCA8-F16D8A660D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980728"/>
            <a:ext cx="77169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Вежливость и доброта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3284984"/>
            <a:ext cx="853534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cap="none" spc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ВдЕаЖвЛзИдВрОаСмТуЬо</a:t>
            </a:r>
            <a:endParaRPr lang="ru-RU" sz="4800" b="1" cap="none" spc="0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pPr algn="ctr"/>
            <a:r>
              <a:rPr lang="ru-RU" sz="4800" b="1" cap="none" spc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ИжДйОцБяРюОлТэА</a:t>
            </a:r>
            <a:r>
              <a:rPr lang="ru-RU" sz="4800" b="1" cap="none" spc="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!" </a:t>
            </a:r>
          </a:p>
        </p:txBody>
      </p:sp>
      <p:pic>
        <p:nvPicPr>
          <p:cNvPr id="23556" name="Picture 4" descr="https://encrypted-tbn3.gstatic.com/images?q=tbn:ANd9GcSGCBsc0VtbGdy7XRLYbaPQ--QPwXNykPqZrt2fDrPYErp9bHt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797152"/>
            <a:ext cx="2466975" cy="1847851"/>
          </a:xfrm>
          <a:prstGeom prst="rect">
            <a:avLst/>
          </a:prstGeom>
          <a:noFill/>
        </p:spPr>
      </p:pic>
      <p:pic>
        <p:nvPicPr>
          <p:cNvPr id="23558" name="Picture 6" descr="https://encrypted-tbn3.gstatic.com/images?q=tbn:ANd9GcScyTQHi324DA1K8vInimFmllrbRLId_WWGnzFim0lvsukvdSqb3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4653136"/>
            <a:ext cx="1316360" cy="2034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s://encrypted-tbn1.gstatic.com/images?q=tbn:ANd9GcRCEGtg7OrXZ08iJPyVmFmMTB5qaZk38J0a55gzg8NIlZyCtGR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54390"/>
            <a:ext cx="1800200" cy="2133572"/>
          </a:xfrm>
          <a:prstGeom prst="rect">
            <a:avLst/>
          </a:prstGeom>
          <a:noFill/>
        </p:spPr>
      </p:pic>
      <p:pic>
        <p:nvPicPr>
          <p:cNvPr id="27652" name="Picture 4" descr="http://cv01.twirpx.net/0297/029766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2852936"/>
            <a:ext cx="3528392" cy="3528392"/>
          </a:xfrm>
          <a:prstGeom prst="rect">
            <a:avLst/>
          </a:prstGeom>
          <a:noFill/>
        </p:spPr>
      </p:pic>
      <p:pic>
        <p:nvPicPr>
          <p:cNvPr id="27654" name="Picture 6" descr="http://upload.wikimedia.org/wikipedia/commons/2/2b/%D0%9F%D0%BE%D1%80%D1%82%D1%80%D0%B5%D1%82_%D0%BF%D0%B8%D1%81%D0%B0%D1%82%D0%B5%D0%BB%D1%8F_%D0%92%D0%BB%D0%B0%D0%B4%D0%B8%D0%BC%D0%B8%D1%80%D0%B0_%D0%98%D0%B2%D0%B0%D0%BD%D0%BE%D0%B2%D0%B8%D1%87%D0%B0_%D0%94%D0%B0%D0%BB%D1%8F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332656"/>
            <a:ext cx="1871810" cy="2191917"/>
          </a:xfrm>
          <a:prstGeom prst="rect">
            <a:avLst/>
          </a:prstGeom>
          <a:noFill/>
        </p:spPr>
      </p:pic>
      <p:pic>
        <p:nvPicPr>
          <p:cNvPr id="27656" name="Picture 8" descr="http://olganazar1.ucoz.ru/_si/0/0343014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2780928"/>
            <a:ext cx="2933700" cy="38481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9024" y="2852936"/>
            <a:ext cx="8784976" cy="397031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marL="742950" indent="-742950">
              <a:buAutoNum type="arabicParenR"/>
            </a:pPr>
            <a:r>
              <a:rPr lang="ru-RU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Добро</a:t>
            </a:r>
            <a:r>
              <a:rPr lang="ru-RU" sz="3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, сделанное в тайне, </a:t>
            </a:r>
            <a:r>
              <a:rPr lang="ru-RU" sz="3600" b="1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отплатится</a:t>
            </a:r>
            <a:r>
              <a:rPr lang="ru-RU" sz="3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 явно. </a:t>
            </a:r>
            <a:endParaRPr lang="ru-RU" sz="36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marL="742950" indent="-742950">
              <a:buAutoNum type="arabicParenR"/>
            </a:pPr>
            <a:r>
              <a:rPr lang="ru-RU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Вежливый </a:t>
            </a:r>
            <a:r>
              <a:rPr lang="ru-RU" sz="3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человек приветлив и всегда внимателен к людям</a:t>
            </a:r>
            <a:r>
              <a:rPr lang="ru-RU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.</a:t>
            </a:r>
          </a:p>
          <a:p>
            <a:pPr marL="742950" indent="-742950">
              <a:buAutoNum type="arabicParenR"/>
            </a:pPr>
            <a:r>
              <a:rPr lang="ru-RU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ru-RU" sz="3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Вежливость - это умение вести себя так, чтобы другим было с тобой приятно.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36240" y="404664"/>
            <a:ext cx="789966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Правила </a:t>
            </a:r>
          </a:p>
          <a:p>
            <a:pPr algn="ctr"/>
            <a:r>
              <a:rPr lang="ru-RU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вежливости и доброты</a:t>
            </a:r>
            <a:endParaRPr lang="ru-RU" sz="5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539552" y="3038763"/>
            <a:ext cx="7884368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spc="150" normalizeH="0" baseline="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Я узнал … </a:t>
            </a:r>
            <a:endParaRPr kumimoji="0" lang="ru-RU" sz="4400" b="1" i="0" u="none" strike="noStrike" spc="150" normalizeH="0" baseline="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spc="150" normalizeH="0" baseline="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Я понял…</a:t>
            </a:r>
            <a:endParaRPr kumimoji="0" lang="ru-RU" sz="4400" b="1" i="0" u="none" strike="noStrike" spc="150" normalizeH="0" baseline="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spc="150" normalizeH="0" baseline="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Мне понравилось…</a:t>
            </a:r>
            <a:endParaRPr kumimoji="0" lang="ru-RU" sz="4400" b="1" i="0" u="none" strike="noStrike" spc="150" normalizeH="0" baseline="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spc="150" normalizeH="0" baseline="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Мне не понравилось…</a:t>
            </a:r>
            <a:endParaRPr kumimoji="0" lang="ru-RU" sz="4400" b="1" i="0" u="none" strike="noStrike" spc="150" normalizeH="0" baseline="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692696"/>
            <a:ext cx="46497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Проверь себя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25603" name="Picture 3" descr="https://encrypted-tbn2.gstatic.com/images?q=tbn:ANd9GcTkb8tdW_tgYKehH04ec3N4M5X8ChwGEe1B7OTNIEr-SaAiQKis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548680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452880" y="2996952"/>
            <a:ext cx="7867218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000" b="1" i="0" u="none" strike="noStrike" spc="150" normalizeH="0" baseline="0" dirty="0" smtClean="0">
                <a:ln w="11430"/>
                <a:solidFill>
                  <a:srgbClr val="00B05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Зелёный</a:t>
            </a:r>
            <a:r>
              <a:rPr kumimoji="0" lang="ru-RU" sz="4000" b="1" i="0" u="none" strike="noStrike" spc="150" normalizeH="0" baseline="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 – всё удалось,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000" b="1" i="0" u="none" strike="noStrike" spc="150" normalizeH="0" baseline="0" dirty="0" smtClean="0">
                <a:ln w="11430"/>
                <a:solidFill>
                  <a:srgbClr val="00206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синий</a:t>
            </a:r>
            <a:r>
              <a:rPr kumimoji="0" lang="ru-RU" sz="4000" b="1" i="0" u="none" strike="noStrike" spc="150" normalizeH="0" baseline="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 – не всё получилось,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000" b="1" i="0" u="none" strike="noStrike" spc="150" normalizeH="0" baseline="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000" b="1" i="0" u="none" strike="noStrike" spc="150" normalizeH="0" baseline="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красный</a:t>
            </a:r>
            <a:r>
              <a:rPr kumimoji="0" lang="ru-RU" sz="4000" b="1" i="0" u="none" strike="noStrike" spc="150" normalizeH="0" baseline="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 – не получилось.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spc="150" normalizeH="0" baseline="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4000" b="1" i="0" u="none" strike="noStrike" spc="150" normalizeH="0" baseline="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3968" y="764704"/>
            <a:ext cx="39508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Оцени себя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24579" name="Picture 3" descr="https://encrypted-tbn1.gstatic.com/images?q=tbn:ANd9GcQT6cGgc-irH_k9LenzX8K_ahxi36sYi4QLMpsjZvke3nCT8cv9JH4waPl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48680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http://citatymix.org/wp-content/uploads/2013/01/1326918473_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476672"/>
            <a:ext cx="3054884" cy="2016223"/>
          </a:xfrm>
          <a:prstGeom prst="rect">
            <a:avLst/>
          </a:prstGeom>
          <a:noFill/>
        </p:spPr>
      </p:pic>
      <p:pic>
        <p:nvPicPr>
          <p:cNvPr id="30724" name="Picture 4" descr="https://encrypted-tbn2.gstatic.com/images?q=tbn:ANd9GcTl-wG0A5Z6Ov8VftWZGqNmAYXIV8ojQUocOSXnu39qNJb5SmcIl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3717032"/>
            <a:ext cx="2190750" cy="20859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41</TotalTime>
  <Words>79</Words>
  <Application>Microsoft Office PowerPoint</Application>
  <PresentationFormat>Экран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Литейная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Надежда</dc:creator>
  <cp:lastModifiedBy>Надежда</cp:lastModifiedBy>
  <cp:revision>5</cp:revision>
  <dcterms:created xsi:type="dcterms:W3CDTF">2013-12-01T17:27:54Z</dcterms:created>
  <dcterms:modified xsi:type="dcterms:W3CDTF">2013-12-02T15:16:00Z</dcterms:modified>
</cp:coreProperties>
</file>