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4"/>
  </p:notesMasterIdLst>
  <p:handoutMasterIdLst>
    <p:handoutMasterId r:id="rId15"/>
  </p:handoutMasterIdLst>
  <p:sldIdLst>
    <p:sldId id="403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3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99"/>
    <a:srgbClr val="660066"/>
    <a:srgbClr val="000066"/>
    <a:srgbClr val="990099"/>
    <a:srgbClr val="0000CC"/>
    <a:srgbClr val="BE36AB"/>
    <a:srgbClr val="3366FF"/>
    <a:srgbClr val="0080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302" autoAdjust="0"/>
    <p:restoredTop sz="99634" autoAdjust="0"/>
  </p:normalViewPr>
  <p:slideViewPr>
    <p:cSldViewPr>
      <p:cViewPr varScale="1">
        <p:scale>
          <a:sx n="73" d="100"/>
          <a:sy n="73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7B117-066F-41DA-B93A-8A6CA2CD806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A009-D318-4829-9CC9-D06B83CC32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003F7D-8EE2-4337-9C1C-8AFE18C9F54C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B22379E-EF8D-4FE7-8B1F-8D17A51D4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C908E-0DF1-4704-84F1-1839FCEFF4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8F6AF-957E-4E0E-8B09-1FF334B46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5349-43F5-48A9-A74D-96768E5028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0232-3C53-45D1-A85B-54967CD7FD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B44C3-B470-4D96-8B59-AB4D16CF67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698E5-1517-4400-856F-E33CB79779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B916-6095-44C2-B8BE-6F4115A604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57C93-F49E-4869-975C-5065A67028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03BE-C56A-4110-B929-9185DD637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AAAD7-0025-4AC7-8781-5F7AFC295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AD23F-9DB5-4D26-BCDC-0A9573227E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85C960-72D1-400E-8CFB-CFAE0D83F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spd="med">
    <p:pull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ubble_m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428604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990099"/>
              </a:solidFill>
            </a:endParaRPr>
          </a:p>
          <a:p>
            <a:pPr algn="ctr"/>
            <a:endParaRPr lang="ru-RU" sz="6600" b="1" i="1" dirty="0" smtClean="0">
              <a:solidFill>
                <a:srgbClr val="800080"/>
              </a:solidFill>
            </a:endParaRPr>
          </a:p>
          <a:p>
            <a:pPr algn="ctr"/>
            <a:endParaRPr lang="ru-RU" sz="6600" b="1" i="1" dirty="0" smtClean="0">
              <a:solidFill>
                <a:srgbClr val="80008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3500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 bwMode="gray">
          <a:xfrm>
            <a:off x="0" y="142852"/>
            <a:ext cx="9144000" cy="1643074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ru-RU" sz="5000" b="1" dirty="0" smtClean="0">
                <a:solidFill>
                  <a:srgbClr val="800080"/>
                </a:solidFill>
              </a:rPr>
              <a:t>«Курить – </a:t>
            </a:r>
          </a:p>
          <a:p>
            <a:pPr algn="ctr"/>
            <a:r>
              <a:rPr lang="ru-RU" sz="5000" b="1" smtClean="0">
                <a:solidFill>
                  <a:srgbClr val="800080"/>
                </a:solidFill>
              </a:rPr>
              <a:t>здоровью </a:t>
            </a:r>
            <a:r>
              <a:rPr lang="ru-RU" sz="5000" b="1" smtClean="0">
                <a:solidFill>
                  <a:srgbClr val="800080"/>
                </a:solidFill>
              </a:rPr>
              <a:t>вредить!»</a:t>
            </a:r>
            <a:endParaRPr lang="ru-RU" sz="5000" b="1" dirty="0" smtClean="0">
              <a:solidFill>
                <a:srgbClr val="800080"/>
              </a:solidFill>
            </a:endParaRPr>
          </a:p>
        </p:txBody>
      </p:sp>
      <p:sp>
        <p:nvSpPr>
          <p:cNvPr id="5125" name="AutoShape 5" descr="http://img-fotki.yandex.ru/get/2/partneropt.0/0_161e_60208d41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http://img-fotki.yandex.ru/get/2/partneropt.0/0_161e_60208d41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http://img-fotki.yandex.ru/get/2/partneropt.0/0_161e_60208d41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28596" y="2071678"/>
            <a:ext cx="3429023" cy="2714644"/>
          </a:xfrm>
          <a:prstGeom prst="rect">
            <a:avLst/>
          </a:prstGeom>
          <a:noFill/>
        </p:spPr>
      </p:pic>
      <p:pic>
        <p:nvPicPr>
          <p:cNvPr id="11266" name="Рисунок 7" descr="http://www.profi-forex.org/system/news/A08-14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357562"/>
            <a:ext cx="2731029" cy="32712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ubble_m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3500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0" b="1" u="none" dirty="0" smtClean="0">
                <a:solidFill>
                  <a:srgbClr val="800080"/>
                </a:solidFill>
              </a:rPr>
              <a:t>Здоровье и счастье не живут друг без друга.</a:t>
            </a:r>
            <a:endParaRPr lang="ru-RU" sz="6000" u="none" dirty="0">
              <a:solidFill>
                <a:srgbClr val="80008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286388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(5;1)</a:t>
            </a:r>
            <a:endParaRPr lang="ru-RU" sz="6000" dirty="0">
              <a:solidFill>
                <a:srgbClr val="000099"/>
              </a:solidFill>
            </a:endParaRPr>
          </a:p>
        </p:txBody>
      </p:sp>
      <p:pic>
        <p:nvPicPr>
          <p:cNvPr id="29698" name="Рисунок 10" descr="http://im0-tub-ru.yandex.net/i?id=163714735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5020" y="146771"/>
            <a:ext cx="2283260" cy="185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ubble_m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3500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40626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solidFill>
                  <a:srgbClr val="800080"/>
                </a:solidFill>
              </a:rPr>
              <a:t>Курит один, </a:t>
            </a:r>
          </a:p>
          <a:p>
            <a:pPr algn="ctr"/>
            <a:r>
              <a:rPr lang="ru-RU" sz="6600" b="1" dirty="0" smtClean="0">
                <a:solidFill>
                  <a:srgbClr val="800080"/>
                </a:solidFill>
              </a:rPr>
              <a:t>а плоды </a:t>
            </a:r>
          </a:p>
          <a:p>
            <a:pPr algn="ctr"/>
            <a:r>
              <a:rPr lang="ru-RU" sz="6600" b="1" dirty="0" smtClean="0">
                <a:solidFill>
                  <a:srgbClr val="800080"/>
                </a:solidFill>
              </a:rPr>
              <a:t>пожинают все.</a:t>
            </a:r>
            <a:endParaRPr lang="ru-RU" sz="6600" dirty="0" smtClean="0">
              <a:solidFill>
                <a:srgbClr val="800080"/>
              </a:solidFill>
            </a:endParaRPr>
          </a:p>
          <a:p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286388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(5;3)</a:t>
            </a:r>
            <a:endParaRPr lang="ru-RU" sz="6000" dirty="0">
              <a:solidFill>
                <a:srgbClr val="000099"/>
              </a:solidFill>
            </a:endParaRPr>
          </a:p>
        </p:txBody>
      </p:sp>
      <p:pic>
        <p:nvPicPr>
          <p:cNvPr id="9" name="Рисунок 4" descr="http://pbs.twimg.com/media/A7uZhrdCQAEPs6R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14290"/>
            <a:ext cx="1868705" cy="1592736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nstant_of_summer_by_red_FeNI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500042"/>
            <a:ext cx="58579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800080"/>
                </a:solidFill>
              </a:rPr>
              <a:t>Берегите </a:t>
            </a:r>
          </a:p>
          <a:p>
            <a:r>
              <a:rPr lang="ru-RU" sz="8000" dirty="0" smtClean="0">
                <a:solidFill>
                  <a:srgbClr val="800080"/>
                </a:solidFill>
              </a:rPr>
              <a:t>здоровье!</a:t>
            </a:r>
            <a:endParaRPr lang="ru-RU" sz="8000" dirty="0">
              <a:solidFill>
                <a:srgbClr val="800080"/>
              </a:solidFill>
            </a:endParaRPr>
          </a:p>
        </p:txBody>
      </p:sp>
      <p:pic>
        <p:nvPicPr>
          <p:cNvPr id="8" name="Picture 8" descr="http://themoms.ru/public/album_photo/84/06/067e_b0a3.jpg?c=a4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86"/>
            <a:ext cx="4643438" cy="3434233"/>
          </a:xfrm>
          <a:prstGeom prst="rect">
            <a:avLst/>
          </a:prstGeom>
          <a:noFill/>
        </p:spPr>
      </p:pic>
      <p:pic>
        <p:nvPicPr>
          <p:cNvPr id="10" name="Picture 12" descr="http://novostey.com/i4/2009/11/17/e3b75d600152265bba29a9169640ab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2812264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ubble_m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3500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31393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ea typeface="Times New Roman" pitchFamily="18" charset="0"/>
                <a:cs typeface="Times New Roman" pitchFamily="18" charset="0"/>
              </a:rPr>
              <a:t>Кто хочет долго жить — бросит курить.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072074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(1;1)</a:t>
            </a:r>
            <a:endParaRPr lang="ru-RU" sz="6000" b="1" dirty="0">
              <a:solidFill>
                <a:srgbClr val="000099"/>
              </a:solidFill>
            </a:endParaRPr>
          </a:p>
        </p:txBody>
      </p:sp>
      <p:pic>
        <p:nvPicPr>
          <p:cNvPr id="1026" name="Рисунок 4" descr="http://pbs.twimg.com/media/A7uZhrdCQAEPs6R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1881188" cy="16033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ubble_m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3500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357430"/>
            <a:ext cx="9144000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6600" b="1" u="none" dirty="0" smtClean="0">
                <a:solidFill>
                  <a:srgbClr val="800080"/>
                </a:solidFill>
              </a:rPr>
              <a:t>Здоровье дороже богатства.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929198"/>
            <a:ext cx="2066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(1;3)</a:t>
            </a:r>
            <a:endParaRPr lang="ru-RU" sz="6000" b="1" dirty="0">
              <a:solidFill>
                <a:srgbClr val="000099"/>
              </a:solidFill>
            </a:endParaRPr>
          </a:p>
        </p:txBody>
      </p:sp>
      <p:pic>
        <p:nvPicPr>
          <p:cNvPr id="32770" name="Рисунок 28" descr="http://im0-tub-ru.yandex.net/i?id=170202165-6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1963747" cy="20984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ubble_m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3500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285992"/>
            <a:ext cx="9144000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0" b="1" u="none" dirty="0" smtClean="0"/>
              <a:t>  </a:t>
            </a:r>
            <a:r>
              <a:rPr lang="ru-RU" sz="6600" b="1" u="none" dirty="0" smtClean="0">
                <a:solidFill>
                  <a:srgbClr val="800080"/>
                </a:solidFill>
              </a:rPr>
              <a:t>Здоровью цены нет.</a:t>
            </a:r>
            <a:endParaRPr lang="ru-RU" sz="6000" u="none" dirty="0">
              <a:solidFill>
                <a:srgbClr val="80008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286388"/>
            <a:ext cx="23230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(2;2) </a:t>
            </a:r>
            <a:endParaRPr lang="ru-RU" sz="6000" dirty="0">
              <a:solidFill>
                <a:srgbClr val="000099"/>
              </a:solidFill>
            </a:endParaRPr>
          </a:p>
        </p:txBody>
      </p:sp>
      <p:pic>
        <p:nvPicPr>
          <p:cNvPr id="31746" name="Рисунок 10" descr="http://im0-tub-ru.yandex.net/i?id=163714735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96641"/>
            <a:ext cx="2500330" cy="20296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ubble_m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3500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285992"/>
            <a:ext cx="914400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600" b="1" u="none" dirty="0" smtClean="0">
                <a:solidFill>
                  <a:srgbClr val="800080"/>
                </a:solidFill>
              </a:rPr>
              <a:t>Здоровье на болезнь не меняй.</a:t>
            </a:r>
            <a:endParaRPr lang="ru-RU" sz="6600" u="none" dirty="0" smtClean="0">
              <a:solidFill>
                <a:srgbClr val="800080"/>
              </a:solidFill>
            </a:endParaRPr>
          </a:p>
          <a:p>
            <a:pPr algn="ctr"/>
            <a:endParaRPr lang="ru-RU" sz="6000" u="none" dirty="0">
              <a:solidFill>
                <a:srgbClr val="80008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286388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(2;4)</a:t>
            </a:r>
            <a:endParaRPr lang="ru-RU" sz="6000" dirty="0">
              <a:solidFill>
                <a:srgbClr val="000099"/>
              </a:solidFill>
            </a:endParaRPr>
          </a:p>
        </p:txBody>
      </p:sp>
      <p:pic>
        <p:nvPicPr>
          <p:cNvPr id="30722" name="Picture 2" descr="http://im7-tub-ru.yandex.net/i?id=61936051-4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7190"/>
            <a:ext cx="2683372" cy="19988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ubble_m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3500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40626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600" b="1" u="none" dirty="0" smtClean="0">
                <a:solidFill>
                  <a:srgbClr val="800080"/>
                </a:solidFill>
              </a:rPr>
              <a:t>За вредные привычки </a:t>
            </a:r>
          </a:p>
          <a:p>
            <a:pPr algn="ctr"/>
            <a:r>
              <a:rPr lang="ru-RU" sz="6600" b="1" u="none" dirty="0" smtClean="0">
                <a:solidFill>
                  <a:srgbClr val="800080"/>
                </a:solidFill>
              </a:rPr>
              <a:t>не держись.</a:t>
            </a:r>
            <a:endParaRPr lang="ru-RU" sz="6600" u="none" dirty="0" smtClean="0">
              <a:solidFill>
                <a:srgbClr val="800080"/>
              </a:solidFill>
            </a:endParaRPr>
          </a:p>
          <a:p>
            <a:pPr algn="ctr"/>
            <a:endParaRPr lang="ru-RU" sz="6000" u="none" dirty="0">
              <a:solidFill>
                <a:srgbClr val="80008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286388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(3;1)</a:t>
            </a:r>
            <a:endParaRPr lang="ru-RU" sz="6000" dirty="0">
              <a:solidFill>
                <a:srgbClr val="000099"/>
              </a:solidFill>
            </a:endParaRPr>
          </a:p>
        </p:txBody>
      </p:sp>
      <p:pic>
        <p:nvPicPr>
          <p:cNvPr id="25602" name="Рисунок 4" descr="http://pbs.twimg.com/media/A7uZhrdCQAEPs6R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14290"/>
            <a:ext cx="1868705" cy="1592736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ubble_m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3500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600" b="1" u="none" dirty="0" smtClean="0">
                <a:solidFill>
                  <a:srgbClr val="800080"/>
                </a:solidFill>
              </a:rPr>
              <a:t>Куришь — себя губишь.</a:t>
            </a:r>
            <a:endParaRPr lang="ru-RU" sz="6600" u="none" dirty="0">
              <a:solidFill>
                <a:srgbClr val="80008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286388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(3;4)</a:t>
            </a:r>
            <a:endParaRPr lang="ru-RU" sz="6000" dirty="0">
              <a:solidFill>
                <a:srgbClr val="000099"/>
              </a:solidFill>
            </a:endParaRPr>
          </a:p>
        </p:txBody>
      </p:sp>
      <p:pic>
        <p:nvPicPr>
          <p:cNvPr id="26626" name="Рисунок 4" descr="http://pbs.twimg.com/media/A7uZhrdCQAEPs6R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071702" cy="176575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ubble_m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3500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143116"/>
            <a:ext cx="9144000" cy="31393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600" b="1" u="none" dirty="0" smtClean="0">
                <a:solidFill>
                  <a:srgbClr val="800080"/>
                </a:solidFill>
              </a:rPr>
              <a:t>Заболеть – легко, вылечиться – трудно. </a:t>
            </a:r>
            <a:endParaRPr lang="ru-RU" sz="6600" u="none" dirty="0">
              <a:solidFill>
                <a:srgbClr val="80008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286388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(4;2)</a:t>
            </a:r>
            <a:endParaRPr lang="ru-RU" sz="6000" dirty="0">
              <a:solidFill>
                <a:srgbClr val="000099"/>
              </a:solidFill>
            </a:endParaRPr>
          </a:p>
        </p:txBody>
      </p:sp>
      <p:pic>
        <p:nvPicPr>
          <p:cNvPr id="27650" name="Рисунок 4" descr="http://pbs.twimg.com/media/A7uZhrdCQAEPs6R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1881188" cy="160337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ubble_me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35004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31393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600" b="1" u="none" dirty="0" smtClean="0">
                <a:solidFill>
                  <a:srgbClr val="800080"/>
                </a:solidFill>
              </a:rPr>
              <a:t>Здоровье сбережешь, </a:t>
            </a:r>
          </a:p>
          <a:p>
            <a:pPr algn="ctr"/>
            <a:r>
              <a:rPr lang="ru-RU" sz="6600" b="1" u="none" dirty="0" smtClean="0">
                <a:solidFill>
                  <a:srgbClr val="800080"/>
                </a:solidFill>
              </a:rPr>
              <a:t>от беды уйдешь.</a:t>
            </a:r>
            <a:endParaRPr lang="ru-RU" sz="6600" u="none" dirty="0">
              <a:solidFill>
                <a:srgbClr val="80008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286388"/>
            <a:ext cx="20665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0099"/>
                </a:solidFill>
              </a:rPr>
              <a:t>(4;4)</a:t>
            </a:r>
            <a:endParaRPr lang="ru-RU" sz="6000" dirty="0">
              <a:solidFill>
                <a:srgbClr val="000099"/>
              </a:solidFill>
            </a:endParaRPr>
          </a:p>
        </p:txBody>
      </p:sp>
      <p:pic>
        <p:nvPicPr>
          <p:cNvPr id="28674" name="Рисунок 13" descr="http://savepic.net/3493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1239" y="285727"/>
            <a:ext cx="2157041" cy="2076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</TotalTime>
  <Words>105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Галина</cp:lastModifiedBy>
  <cp:revision>340</cp:revision>
  <dcterms:created xsi:type="dcterms:W3CDTF">2006-04-23T11:36:25Z</dcterms:created>
  <dcterms:modified xsi:type="dcterms:W3CDTF">2013-12-01T16:24:32Z</dcterms:modified>
</cp:coreProperties>
</file>