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4" r:id="rId2"/>
    <p:sldMasterId id="2147483679" r:id="rId3"/>
  </p:sldMasterIdLst>
  <p:notesMasterIdLst>
    <p:notesMasterId r:id="rId12"/>
  </p:notesMasterIdLst>
  <p:handoutMasterIdLst>
    <p:handoutMasterId r:id="rId13"/>
  </p:handoutMasterIdLst>
  <p:sldIdLst>
    <p:sldId id="321" r:id="rId4"/>
    <p:sldId id="322" r:id="rId5"/>
    <p:sldId id="330" r:id="rId6"/>
    <p:sldId id="331" r:id="rId7"/>
    <p:sldId id="332" r:id="rId8"/>
    <p:sldId id="291" r:id="rId9"/>
    <p:sldId id="323" r:id="rId10"/>
    <p:sldId id="32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CC"/>
    <a:srgbClr val="FF0066"/>
    <a:srgbClr val="FF0000"/>
    <a:srgbClr val="0099FF"/>
    <a:srgbClr val="66FFCC"/>
    <a:srgbClr val="006600"/>
    <a:srgbClr val="0000CC"/>
    <a:srgbClr val="6A0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94" autoAdjust="0"/>
    <p:restoredTop sz="94737" autoAdjust="0"/>
  </p:normalViewPr>
  <p:slideViewPr>
    <p:cSldViewPr>
      <p:cViewPr varScale="1">
        <p:scale>
          <a:sx n="71" d="100"/>
          <a:sy n="71" d="100"/>
        </p:scale>
        <p:origin x="9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3CC72E-6E79-4EFC-BDB6-145F164073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649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2E0625A-E45F-4A80-915B-F28C3F820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33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F88EC-15FB-41FF-897E-F45F0E542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51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E63B0-B2F6-4997-9768-9DA690B4A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19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D7EB9-3B14-43D9-B486-7B061195D7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422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4FD1F-02DB-4D94-B328-B877459C1E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959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7A8A6-70ED-4F94-A524-59542F5BE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421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EA229-AA04-4130-95EB-0271438BEE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35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584CE-704D-4F24-AA36-EC2D668DD83E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964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1A54E-A131-4E4F-AD80-DEB795A2136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865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4E4B4-B62B-48D5-85D5-9CA0C87EF3D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739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41FA7-A9EF-4590-BDD1-BCE625C620C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546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3CA72-F986-4CAB-BB2D-08053B3D34D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12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C6ED5-B280-4A2E-8483-7B373735AD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006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D20C3-C775-4DB2-A060-E7F235ED5B3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664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360A7-31B7-4C67-859F-75558D6FC2FE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75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8DE35-EF19-404B-BAA8-C96D32E9893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786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64F13-92DE-42B0-840F-A8EE98D3A29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3552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52D73-A1E7-41F0-A8E0-75495F44EDD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280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060FF-6124-42C2-844B-C2971EBB0EEE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126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5CC31-C3D2-4A49-9BBF-AFA4F23A8FD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5787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6F11-247B-4D7A-A336-1B72004867D8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9776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56714-6E58-4E70-87BE-896C8A3E91D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9768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078AC-73CA-4D9B-9444-80646943CFA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10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11473-78EC-46C7-ABAA-BDD091321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1625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9847-DBB5-43CB-9F53-CDDA0AA708E8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7133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B12BA-C8F8-4E4E-8159-8C93755DA63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065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F5202-FAC2-46B5-AF62-8F82D9D9A027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0213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A6D8-3B99-426C-BE84-C312D9AC5D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0035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C0FCD-4BCF-493A-9C9B-96655A2CE5D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1609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23600-425C-44D2-8C08-FF354BDF95B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0970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70F90-5E52-47DE-B2FA-83903DE6F89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39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039A4-6A86-41FE-AB61-42B55F4CF0EE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5663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BE0E-3B08-4ADC-BFD5-71F153F866A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320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6FC1-8475-49AF-AA1D-E6E28F491B3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2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1ABB4-957B-420B-8AF6-F64DC4672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1257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C70F5-0A2F-4215-934B-291EF37471D2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6425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15421-57D3-4F7E-A6DD-6665AA5522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4522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B5F4-A625-450D-B579-D9CD7ECAFD9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70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34C9D-7A6D-4C12-978D-F2FCFD85C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70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01444-6826-44D0-B13B-15FB14CDB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18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94BE1-0BF0-4182-B906-6172F61CD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52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AA2CE-9F99-4B8A-8178-BE61BD26F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9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82CA4-9ED4-4873-B14C-1FBCC6A796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62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tx1"/>
            </a:gs>
            <a:gs pos="100000">
              <a:schemeClr val="tx1">
                <a:gamma/>
                <a:shade val="59608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8"/>
          <p:cNvGrpSpPr>
            <a:grpSpLocks/>
          </p:cNvGrpSpPr>
          <p:nvPr/>
        </p:nvGrpSpPr>
        <p:grpSpPr bwMode="auto">
          <a:xfrm>
            <a:off x="-9525" y="-20638"/>
            <a:ext cx="9153525" cy="6878638"/>
            <a:chOff x="-6" y="-13"/>
            <a:chExt cx="5766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invGray">
            <a:xfrm>
              <a:off x="5549" y="0"/>
              <a:ext cx="211" cy="43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3" name="Freeform 3"/>
            <p:cNvSpPr>
              <a:spLocks/>
            </p:cNvSpPr>
            <p:nvPr/>
          </p:nvSpPr>
          <p:spPr bwMode="white">
            <a:xfrm>
              <a:off x="-6" y="2828"/>
              <a:ext cx="3625" cy="1492"/>
            </a:xfrm>
            <a:custGeom>
              <a:avLst/>
              <a:gdLst>
                <a:gd name="T0" fmla="*/ 0 w 3625"/>
                <a:gd name="T1" fmla="*/ 1491 h 1492"/>
                <a:gd name="T2" fmla="*/ 0 w 3625"/>
                <a:gd name="T3" fmla="*/ 0 h 1492"/>
                <a:gd name="T4" fmla="*/ 171 w 3625"/>
                <a:gd name="T5" fmla="*/ 3 h 1492"/>
                <a:gd name="T6" fmla="*/ 355 w 3625"/>
                <a:gd name="T7" fmla="*/ 9 h 1492"/>
                <a:gd name="T8" fmla="*/ 499 w 3625"/>
                <a:gd name="T9" fmla="*/ 21 h 1492"/>
                <a:gd name="T10" fmla="*/ 650 w 3625"/>
                <a:gd name="T11" fmla="*/ 36 h 1492"/>
                <a:gd name="T12" fmla="*/ 809 w 3625"/>
                <a:gd name="T13" fmla="*/ 54 h 1492"/>
                <a:gd name="T14" fmla="*/ 957 w 3625"/>
                <a:gd name="T15" fmla="*/ 78 h 1492"/>
                <a:gd name="T16" fmla="*/ 1119 w 3625"/>
                <a:gd name="T17" fmla="*/ 105 h 1492"/>
                <a:gd name="T18" fmla="*/ 1261 w 3625"/>
                <a:gd name="T19" fmla="*/ 133 h 1492"/>
                <a:gd name="T20" fmla="*/ 1441 w 3625"/>
                <a:gd name="T21" fmla="*/ 175 h 1492"/>
                <a:gd name="T22" fmla="*/ 1598 w 3625"/>
                <a:gd name="T23" fmla="*/ 217 h 1492"/>
                <a:gd name="T24" fmla="*/ 1763 w 3625"/>
                <a:gd name="T25" fmla="*/ 269 h 1492"/>
                <a:gd name="T26" fmla="*/ 1887 w 3625"/>
                <a:gd name="T27" fmla="*/ 308 h 1492"/>
                <a:gd name="T28" fmla="*/ 2085 w 3625"/>
                <a:gd name="T29" fmla="*/ 384 h 1492"/>
                <a:gd name="T30" fmla="*/ 2230 w 3625"/>
                <a:gd name="T31" fmla="*/ 444 h 1492"/>
                <a:gd name="T32" fmla="*/ 2456 w 3625"/>
                <a:gd name="T33" fmla="*/ 547 h 1492"/>
                <a:gd name="T34" fmla="*/ 2666 w 3625"/>
                <a:gd name="T35" fmla="*/ 662 h 1492"/>
                <a:gd name="T36" fmla="*/ 2859 w 3625"/>
                <a:gd name="T37" fmla="*/ 786 h 1492"/>
                <a:gd name="T38" fmla="*/ 3046 w 3625"/>
                <a:gd name="T39" fmla="*/ 920 h 1492"/>
                <a:gd name="T40" fmla="*/ 3193 w 3625"/>
                <a:gd name="T41" fmla="*/ 1038 h 1492"/>
                <a:gd name="T42" fmla="*/ 3332 w 3625"/>
                <a:gd name="T43" fmla="*/ 1168 h 1492"/>
                <a:gd name="T44" fmla="*/ 3440 w 3625"/>
                <a:gd name="T45" fmla="*/ 1280 h 1492"/>
                <a:gd name="T46" fmla="*/ 3524 w 3625"/>
                <a:gd name="T47" fmla="*/ 1380 h 1492"/>
                <a:gd name="T48" fmla="*/ 3624 w 3625"/>
                <a:gd name="T49" fmla="*/ 1491 h 1492"/>
                <a:gd name="T50" fmla="*/ 3608 w 3625"/>
                <a:gd name="T51" fmla="*/ 1491 h 1492"/>
                <a:gd name="T52" fmla="*/ 0 w 3625"/>
                <a:gd name="T53" fmla="*/ 1491 h 149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625" h="1492">
                  <a:moveTo>
                    <a:pt x="0" y="1491"/>
                  </a:moveTo>
                  <a:lnTo>
                    <a:pt x="0" y="0"/>
                  </a:lnTo>
                  <a:lnTo>
                    <a:pt x="171" y="3"/>
                  </a:lnTo>
                  <a:lnTo>
                    <a:pt x="355" y="9"/>
                  </a:lnTo>
                  <a:lnTo>
                    <a:pt x="499" y="21"/>
                  </a:lnTo>
                  <a:lnTo>
                    <a:pt x="650" y="36"/>
                  </a:lnTo>
                  <a:lnTo>
                    <a:pt x="809" y="54"/>
                  </a:lnTo>
                  <a:lnTo>
                    <a:pt x="957" y="78"/>
                  </a:lnTo>
                  <a:lnTo>
                    <a:pt x="1119" y="105"/>
                  </a:lnTo>
                  <a:lnTo>
                    <a:pt x="1261" y="133"/>
                  </a:lnTo>
                  <a:lnTo>
                    <a:pt x="1441" y="175"/>
                  </a:lnTo>
                  <a:lnTo>
                    <a:pt x="1598" y="217"/>
                  </a:lnTo>
                  <a:lnTo>
                    <a:pt x="1763" y="269"/>
                  </a:lnTo>
                  <a:lnTo>
                    <a:pt x="1887" y="308"/>
                  </a:lnTo>
                  <a:lnTo>
                    <a:pt x="2085" y="384"/>
                  </a:lnTo>
                  <a:lnTo>
                    <a:pt x="2230" y="444"/>
                  </a:lnTo>
                  <a:lnTo>
                    <a:pt x="2456" y="547"/>
                  </a:lnTo>
                  <a:lnTo>
                    <a:pt x="2666" y="662"/>
                  </a:lnTo>
                  <a:lnTo>
                    <a:pt x="2859" y="786"/>
                  </a:lnTo>
                  <a:lnTo>
                    <a:pt x="3046" y="920"/>
                  </a:lnTo>
                  <a:lnTo>
                    <a:pt x="3193" y="1038"/>
                  </a:lnTo>
                  <a:lnTo>
                    <a:pt x="3332" y="1168"/>
                  </a:lnTo>
                  <a:lnTo>
                    <a:pt x="3440" y="1280"/>
                  </a:lnTo>
                  <a:lnTo>
                    <a:pt x="3524" y="1380"/>
                  </a:lnTo>
                  <a:lnTo>
                    <a:pt x="3624" y="1491"/>
                  </a:lnTo>
                  <a:lnTo>
                    <a:pt x="3608" y="1491"/>
                  </a:lnTo>
                  <a:lnTo>
                    <a:pt x="0" y="1491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Freeform 4"/>
            <p:cNvSpPr>
              <a:spLocks/>
            </p:cNvSpPr>
            <p:nvPr/>
          </p:nvSpPr>
          <p:spPr bwMode="white">
            <a:xfrm>
              <a:off x="0" y="2405"/>
              <a:ext cx="5143" cy="1902"/>
            </a:xfrm>
            <a:custGeom>
              <a:avLst/>
              <a:gdLst>
                <a:gd name="T0" fmla="*/ 2718 w 5143"/>
                <a:gd name="T1" fmla="*/ 405 h 1902"/>
                <a:gd name="T2" fmla="*/ 2466 w 5143"/>
                <a:gd name="T3" fmla="*/ 333 h 1902"/>
                <a:gd name="T4" fmla="*/ 2202 w 5143"/>
                <a:gd name="T5" fmla="*/ 261 h 1902"/>
                <a:gd name="T6" fmla="*/ 1929 w 5143"/>
                <a:gd name="T7" fmla="*/ 198 h 1902"/>
                <a:gd name="T8" fmla="*/ 1695 w 5143"/>
                <a:gd name="T9" fmla="*/ 153 h 1902"/>
                <a:gd name="T10" fmla="*/ 1434 w 5143"/>
                <a:gd name="T11" fmla="*/ 111 h 1902"/>
                <a:gd name="T12" fmla="*/ 1188 w 5143"/>
                <a:gd name="T13" fmla="*/ 75 h 1902"/>
                <a:gd name="T14" fmla="*/ 957 w 5143"/>
                <a:gd name="T15" fmla="*/ 48 h 1902"/>
                <a:gd name="T16" fmla="*/ 747 w 5143"/>
                <a:gd name="T17" fmla="*/ 30 h 1902"/>
                <a:gd name="T18" fmla="*/ 501 w 5143"/>
                <a:gd name="T19" fmla="*/ 15 h 1902"/>
                <a:gd name="T20" fmla="*/ 246 w 5143"/>
                <a:gd name="T21" fmla="*/ 3 h 1902"/>
                <a:gd name="T22" fmla="*/ 0 w 5143"/>
                <a:gd name="T23" fmla="*/ 0 h 1902"/>
                <a:gd name="T24" fmla="*/ 0 w 5143"/>
                <a:gd name="T25" fmla="*/ 275 h 1902"/>
                <a:gd name="T26" fmla="*/ 0 w 5143"/>
                <a:gd name="T27" fmla="*/ 345 h 1902"/>
                <a:gd name="T28" fmla="*/ 0 w 5143"/>
                <a:gd name="T29" fmla="*/ 275 h 1902"/>
                <a:gd name="T30" fmla="*/ 0 w 5143"/>
                <a:gd name="T31" fmla="*/ 342 h 1902"/>
                <a:gd name="T32" fmla="*/ 339 w 5143"/>
                <a:gd name="T33" fmla="*/ 351 h 1902"/>
                <a:gd name="T34" fmla="*/ 606 w 5143"/>
                <a:gd name="T35" fmla="*/ 372 h 1902"/>
                <a:gd name="T36" fmla="*/ 852 w 5143"/>
                <a:gd name="T37" fmla="*/ 399 h 1902"/>
                <a:gd name="T38" fmla="*/ 1068 w 5143"/>
                <a:gd name="T39" fmla="*/ 435 h 1902"/>
                <a:gd name="T40" fmla="*/ 1275 w 5143"/>
                <a:gd name="T41" fmla="*/ 474 h 1902"/>
                <a:gd name="T42" fmla="*/ 1545 w 5143"/>
                <a:gd name="T43" fmla="*/ 540 h 1902"/>
                <a:gd name="T44" fmla="*/ 1761 w 5143"/>
                <a:gd name="T45" fmla="*/ 603 h 1902"/>
                <a:gd name="T46" fmla="*/ 1971 w 5143"/>
                <a:gd name="T47" fmla="*/ 678 h 1902"/>
                <a:gd name="T48" fmla="*/ 2166 w 5143"/>
                <a:gd name="T49" fmla="*/ 747 h 1902"/>
                <a:gd name="T50" fmla="*/ 2397 w 5143"/>
                <a:gd name="T51" fmla="*/ 852 h 1902"/>
                <a:gd name="T52" fmla="*/ 2613 w 5143"/>
                <a:gd name="T53" fmla="*/ 960 h 1902"/>
                <a:gd name="T54" fmla="*/ 2832 w 5143"/>
                <a:gd name="T55" fmla="*/ 1095 h 1902"/>
                <a:gd name="T56" fmla="*/ 3012 w 5143"/>
                <a:gd name="T57" fmla="*/ 1212 h 1902"/>
                <a:gd name="T58" fmla="*/ 3186 w 5143"/>
                <a:gd name="T59" fmla="*/ 1347 h 1902"/>
                <a:gd name="T60" fmla="*/ 3351 w 5143"/>
                <a:gd name="T61" fmla="*/ 1497 h 1902"/>
                <a:gd name="T62" fmla="*/ 3480 w 5143"/>
                <a:gd name="T63" fmla="*/ 1629 h 1902"/>
                <a:gd name="T64" fmla="*/ 3612 w 5143"/>
                <a:gd name="T65" fmla="*/ 1785 h 1902"/>
                <a:gd name="T66" fmla="*/ 3699 w 5143"/>
                <a:gd name="T67" fmla="*/ 1901 h 1902"/>
                <a:gd name="T68" fmla="*/ 5142 w 5143"/>
                <a:gd name="T69" fmla="*/ 1901 h 1902"/>
                <a:gd name="T70" fmla="*/ 5076 w 5143"/>
                <a:gd name="T71" fmla="*/ 1827 h 1902"/>
                <a:gd name="T72" fmla="*/ 4968 w 5143"/>
                <a:gd name="T73" fmla="*/ 1707 h 1902"/>
                <a:gd name="T74" fmla="*/ 4797 w 5143"/>
                <a:gd name="T75" fmla="*/ 1539 h 1902"/>
                <a:gd name="T76" fmla="*/ 4617 w 5143"/>
                <a:gd name="T77" fmla="*/ 1383 h 1902"/>
                <a:gd name="T78" fmla="*/ 4410 w 5143"/>
                <a:gd name="T79" fmla="*/ 1221 h 1902"/>
                <a:gd name="T80" fmla="*/ 4185 w 5143"/>
                <a:gd name="T81" fmla="*/ 1071 h 1902"/>
                <a:gd name="T82" fmla="*/ 3960 w 5143"/>
                <a:gd name="T83" fmla="*/ 939 h 1902"/>
                <a:gd name="T84" fmla="*/ 3708 w 5143"/>
                <a:gd name="T85" fmla="*/ 801 h 1902"/>
                <a:gd name="T86" fmla="*/ 3492 w 5143"/>
                <a:gd name="T87" fmla="*/ 702 h 1902"/>
                <a:gd name="T88" fmla="*/ 3231 w 5143"/>
                <a:gd name="T89" fmla="*/ 588 h 1902"/>
                <a:gd name="T90" fmla="*/ 2964 w 5143"/>
                <a:gd name="T91" fmla="*/ 489 h 1902"/>
                <a:gd name="T92" fmla="*/ 2718 w 5143"/>
                <a:gd name="T93" fmla="*/ 405 h 190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143" h="1902">
                  <a:moveTo>
                    <a:pt x="2718" y="405"/>
                  </a:moveTo>
                  <a:lnTo>
                    <a:pt x="2466" y="333"/>
                  </a:lnTo>
                  <a:lnTo>
                    <a:pt x="2202" y="261"/>
                  </a:lnTo>
                  <a:lnTo>
                    <a:pt x="1929" y="198"/>
                  </a:lnTo>
                  <a:lnTo>
                    <a:pt x="1695" y="153"/>
                  </a:lnTo>
                  <a:lnTo>
                    <a:pt x="1434" y="111"/>
                  </a:lnTo>
                  <a:lnTo>
                    <a:pt x="1188" y="75"/>
                  </a:lnTo>
                  <a:lnTo>
                    <a:pt x="957" y="48"/>
                  </a:lnTo>
                  <a:lnTo>
                    <a:pt x="747" y="30"/>
                  </a:lnTo>
                  <a:lnTo>
                    <a:pt x="501" y="15"/>
                  </a:lnTo>
                  <a:lnTo>
                    <a:pt x="246" y="3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0" y="345"/>
                  </a:lnTo>
                  <a:lnTo>
                    <a:pt x="0" y="275"/>
                  </a:lnTo>
                  <a:lnTo>
                    <a:pt x="0" y="342"/>
                  </a:lnTo>
                  <a:lnTo>
                    <a:pt x="339" y="351"/>
                  </a:lnTo>
                  <a:lnTo>
                    <a:pt x="606" y="372"/>
                  </a:lnTo>
                  <a:lnTo>
                    <a:pt x="852" y="399"/>
                  </a:lnTo>
                  <a:lnTo>
                    <a:pt x="1068" y="435"/>
                  </a:lnTo>
                  <a:lnTo>
                    <a:pt x="1275" y="474"/>
                  </a:lnTo>
                  <a:lnTo>
                    <a:pt x="1545" y="540"/>
                  </a:lnTo>
                  <a:lnTo>
                    <a:pt x="1761" y="603"/>
                  </a:lnTo>
                  <a:lnTo>
                    <a:pt x="1971" y="678"/>
                  </a:lnTo>
                  <a:lnTo>
                    <a:pt x="2166" y="747"/>
                  </a:lnTo>
                  <a:lnTo>
                    <a:pt x="2397" y="852"/>
                  </a:lnTo>
                  <a:lnTo>
                    <a:pt x="2613" y="960"/>
                  </a:lnTo>
                  <a:lnTo>
                    <a:pt x="2832" y="1095"/>
                  </a:lnTo>
                  <a:lnTo>
                    <a:pt x="3012" y="1212"/>
                  </a:lnTo>
                  <a:lnTo>
                    <a:pt x="3186" y="1347"/>
                  </a:lnTo>
                  <a:lnTo>
                    <a:pt x="3351" y="1497"/>
                  </a:lnTo>
                  <a:lnTo>
                    <a:pt x="3480" y="1629"/>
                  </a:lnTo>
                  <a:lnTo>
                    <a:pt x="3612" y="1785"/>
                  </a:lnTo>
                  <a:lnTo>
                    <a:pt x="3699" y="1901"/>
                  </a:lnTo>
                  <a:lnTo>
                    <a:pt x="5142" y="1901"/>
                  </a:lnTo>
                  <a:lnTo>
                    <a:pt x="5076" y="1827"/>
                  </a:lnTo>
                  <a:lnTo>
                    <a:pt x="4968" y="1707"/>
                  </a:lnTo>
                  <a:lnTo>
                    <a:pt x="4797" y="1539"/>
                  </a:lnTo>
                  <a:lnTo>
                    <a:pt x="4617" y="1383"/>
                  </a:lnTo>
                  <a:lnTo>
                    <a:pt x="4410" y="1221"/>
                  </a:lnTo>
                  <a:lnTo>
                    <a:pt x="4185" y="1071"/>
                  </a:lnTo>
                  <a:lnTo>
                    <a:pt x="3960" y="939"/>
                  </a:lnTo>
                  <a:lnTo>
                    <a:pt x="3708" y="801"/>
                  </a:lnTo>
                  <a:lnTo>
                    <a:pt x="3492" y="702"/>
                  </a:lnTo>
                  <a:lnTo>
                    <a:pt x="3231" y="588"/>
                  </a:lnTo>
                  <a:lnTo>
                    <a:pt x="2964" y="489"/>
                  </a:lnTo>
                  <a:lnTo>
                    <a:pt x="2718" y="405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5"/>
            <p:cNvSpPr>
              <a:spLocks/>
            </p:cNvSpPr>
            <p:nvPr/>
          </p:nvSpPr>
          <p:spPr bwMode="white">
            <a:xfrm>
              <a:off x="0" y="1982"/>
              <a:ext cx="5760" cy="2325"/>
            </a:xfrm>
            <a:custGeom>
              <a:avLst/>
              <a:gdLst>
                <a:gd name="T0" fmla="*/ 0 w 5760"/>
                <a:gd name="T1" fmla="*/ 0 h 2325"/>
                <a:gd name="T2" fmla="*/ 0 w 5760"/>
                <a:gd name="T3" fmla="*/ 339 h 2325"/>
                <a:gd name="T4" fmla="*/ 558 w 5760"/>
                <a:gd name="T5" fmla="*/ 357 h 2325"/>
                <a:gd name="T6" fmla="*/ 807 w 5760"/>
                <a:gd name="T7" fmla="*/ 375 h 2325"/>
                <a:gd name="T8" fmla="*/ 1056 w 5760"/>
                <a:gd name="T9" fmla="*/ 399 h 2325"/>
                <a:gd name="T10" fmla="*/ 1272 w 5760"/>
                <a:gd name="T11" fmla="*/ 426 h 2325"/>
                <a:gd name="T12" fmla="*/ 1539 w 5760"/>
                <a:gd name="T13" fmla="*/ 465 h 2325"/>
                <a:gd name="T14" fmla="*/ 1791 w 5760"/>
                <a:gd name="T15" fmla="*/ 510 h 2325"/>
                <a:gd name="T16" fmla="*/ 2076 w 5760"/>
                <a:gd name="T17" fmla="*/ 570 h 2325"/>
                <a:gd name="T18" fmla="*/ 2334 w 5760"/>
                <a:gd name="T19" fmla="*/ 630 h 2325"/>
                <a:gd name="T20" fmla="*/ 2544 w 5760"/>
                <a:gd name="T21" fmla="*/ 687 h 2325"/>
                <a:gd name="T22" fmla="*/ 2775 w 5760"/>
                <a:gd name="T23" fmla="*/ 759 h 2325"/>
                <a:gd name="T24" fmla="*/ 3003 w 5760"/>
                <a:gd name="T25" fmla="*/ 837 h 2325"/>
                <a:gd name="T26" fmla="*/ 3231 w 5760"/>
                <a:gd name="T27" fmla="*/ 924 h 2325"/>
                <a:gd name="T28" fmla="*/ 3438 w 5760"/>
                <a:gd name="T29" fmla="*/ 1005 h 2325"/>
                <a:gd name="T30" fmla="*/ 3663 w 5760"/>
                <a:gd name="T31" fmla="*/ 1110 h 2325"/>
                <a:gd name="T32" fmla="*/ 3903 w 5760"/>
                <a:gd name="T33" fmla="*/ 1233 h 2325"/>
                <a:gd name="T34" fmla="*/ 4149 w 5760"/>
                <a:gd name="T35" fmla="*/ 1374 h 2325"/>
                <a:gd name="T36" fmla="*/ 4353 w 5760"/>
                <a:gd name="T37" fmla="*/ 1506 h 2325"/>
                <a:gd name="T38" fmla="*/ 4491 w 5760"/>
                <a:gd name="T39" fmla="*/ 1602 h 2325"/>
                <a:gd name="T40" fmla="*/ 4668 w 5760"/>
                <a:gd name="T41" fmla="*/ 1740 h 2325"/>
                <a:gd name="T42" fmla="*/ 4824 w 5760"/>
                <a:gd name="T43" fmla="*/ 1875 h 2325"/>
                <a:gd name="T44" fmla="*/ 4968 w 5760"/>
                <a:gd name="T45" fmla="*/ 2016 h 2325"/>
                <a:gd name="T46" fmla="*/ 5100 w 5760"/>
                <a:gd name="T47" fmla="*/ 2154 h 2325"/>
                <a:gd name="T48" fmla="*/ 5238 w 5760"/>
                <a:gd name="T49" fmla="*/ 2324 h 2325"/>
                <a:gd name="T50" fmla="*/ 5759 w 5760"/>
                <a:gd name="T51" fmla="*/ 2324 h 2325"/>
                <a:gd name="T52" fmla="*/ 5759 w 5760"/>
                <a:gd name="T53" fmla="*/ 1245 h 2325"/>
                <a:gd name="T54" fmla="*/ 5580 w 5760"/>
                <a:gd name="T55" fmla="*/ 1119 h 2325"/>
                <a:gd name="T56" fmla="*/ 5400 w 5760"/>
                <a:gd name="T57" fmla="*/ 1020 h 2325"/>
                <a:gd name="T58" fmla="*/ 5205 w 5760"/>
                <a:gd name="T59" fmla="*/ 918 h 2325"/>
                <a:gd name="T60" fmla="*/ 5031 w 5760"/>
                <a:gd name="T61" fmla="*/ 837 h 2325"/>
                <a:gd name="T62" fmla="*/ 4866 w 5760"/>
                <a:gd name="T63" fmla="*/ 771 h 2325"/>
                <a:gd name="T64" fmla="*/ 4710 w 5760"/>
                <a:gd name="T65" fmla="*/ 711 h 2325"/>
                <a:gd name="T66" fmla="*/ 4545 w 5760"/>
                <a:gd name="T67" fmla="*/ 651 h 2325"/>
                <a:gd name="T68" fmla="*/ 4386 w 5760"/>
                <a:gd name="T69" fmla="*/ 600 h 2325"/>
                <a:gd name="T70" fmla="*/ 4248 w 5760"/>
                <a:gd name="T71" fmla="*/ 552 h 2325"/>
                <a:gd name="T72" fmla="*/ 3993 w 5760"/>
                <a:gd name="T73" fmla="*/ 483 h 2325"/>
                <a:gd name="T74" fmla="*/ 3777 w 5760"/>
                <a:gd name="T75" fmla="*/ 423 h 2325"/>
                <a:gd name="T76" fmla="*/ 3564 w 5760"/>
                <a:gd name="T77" fmla="*/ 375 h 2325"/>
                <a:gd name="T78" fmla="*/ 3282 w 5760"/>
                <a:gd name="T79" fmla="*/ 312 h 2325"/>
                <a:gd name="T80" fmla="*/ 3003 w 5760"/>
                <a:gd name="T81" fmla="*/ 261 h 2325"/>
                <a:gd name="T82" fmla="*/ 2733 w 5760"/>
                <a:gd name="T83" fmla="*/ 213 h 2325"/>
                <a:gd name="T84" fmla="*/ 2451 w 5760"/>
                <a:gd name="T85" fmla="*/ 171 h 2325"/>
                <a:gd name="T86" fmla="*/ 2211 w 5760"/>
                <a:gd name="T87" fmla="*/ 138 h 2325"/>
                <a:gd name="T88" fmla="*/ 1974 w 5760"/>
                <a:gd name="T89" fmla="*/ 108 h 2325"/>
                <a:gd name="T90" fmla="*/ 1665 w 5760"/>
                <a:gd name="T91" fmla="*/ 81 h 2325"/>
                <a:gd name="T92" fmla="*/ 1437 w 5760"/>
                <a:gd name="T93" fmla="*/ 60 h 2325"/>
                <a:gd name="T94" fmla="*/ 1125 w 5760"/>
                <a:gd name="T95" fmla="*/ 36 h 2325"/>
                <a:gd name="T96" fmla="*/ 828 w 5760"/>
                <a:gd name="T97" fmla="*/ 21 h 2325"/>
                <a:gd name="T98" fmla="*/ 558 w 5760"/>
                <a:gd name="T99" fmla="*/ 12 h 2325"/>
                <a:gd name="T100" fmla="*/ 282 w 5760"/>
                <a:gd name="T101" fmla="*/ 3 h 2325"/>
                <a:gd name="T102" fmla="*/ 0 w 5760"/>
                <a:gd name="T103" fmla="*/ 0 h 23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760" h="2325">
                  <a:moveTo>
                    <a:pt x="0" y="0"/>
                  </a:moveTo>
                  <a:lnTo>
                    <a:pt x="0" y="339"/>
                  </a:lnTo>
                  <a:lnTo>
                    <a:pt x="558" y="357"/>
                  </a:lnTo>
                  <a:lnTo>
                    <a:pt x="807" y="375"/>
                  </a:lnTo>
                  <a:lnTo>
                    <a:pt x="1056" y="399"/>
                  </a:lnTo>
                  <a:lnTo>
                    <a:pt x="1272" y="426"/>
                  </a:lnTo>
                  <a:lnTo>
                    <a:pt x="1539" y="465"/>
                  </a:lnTo>
                  <a:lnTo>
                    <a:pt x="1791" y="510"/>
                  </a:lnTo>
                  <a:lnTo>
                    <a:pt x="2076" y="570"/>
                  </a:lnTo>
                  <a:lnTo>
                    <a:pt x="2334" y="630"/>
                  </a:lnTo>
                  <a:lnTo>
                    <a:pt x="2544" y="687"/>
                  </a:lnTo>
                  <a:lnTo>
                    <a:pt x="2775" y="759"/>
                  </a:lnTo>
                  <a:lnTo>
                    <a:pt x="3003" y="837"/>
                  </a:lnTo>
                  <a:lnTo>
                    <a:pt x="3231" y="924"/>
                  </a:lnTo>
                  <a:lnTo>
                    <a:pt x="3438" y="1005"/>
                  </a:lnTo>
                  <a:lnTo>
                    <a:pt x="3663" y="1110"/>
                  </a:lnTo>
                  <a:lnTo>
                    <a:pt x="3903" y="1233"/>
                  </a:lnTo>
                  <a:lnTo>
                    <a:pt x="4149" y="1374"/>
                  </a:lnTo>
                  <a:lnTo>
                    <a:pt x="4353" y="1506"/>
                  </a:lnTo>
                  <a:lnTo>
                    <a:pt x="4491" y="1602"/>
                  </a:lnTo>
                  <a:lnTo>
                    <a:pt x="4668" y="1740"/>
                  </a:lnTo>
                  <a:lnTo>
                    <a:pt x="4824" y="1875"/>
                  </a:lnTo>
                  <a:lnTo>
                    <a:pt x="4968" y="2016"/>
                  </a:lnTo>
                  <a:lnTo>
                    <a:pt x="5100" y="2154"/>
                  </a:lnTo>
                  <a:lnTo>
                    <a:pt x="5238" y="2324"/>
                  </a:lnTo>
                  <a:lnTo>
                    <a:pt x="5759" y="2324"/>
                  </a:lnTo>
                  <a:lnTo>
                    <a:pt x="5759" y="1245"/>
                  </a:lnTo>
                  <a:lnTo>
                    <a:pt x="5580" y="1119"/>
                  </a:lnTo>
                  <a:lnTo>
                    <a:pt x="5400" y="1020"/>
                  </a:lnTo>
                  <a:lnTo>
                    <a:pt x="5205" y="918"/>
                  </a:lnTo>
                  <a:lnTo>
                    <a:pt x="5031" y="837"/>
                  </a:lnTo>
                  <a:lnTo>
                    <a:pt x="4866" y="771"/>
                  </a:lnTo>
                  <a:lnTo>
                    <a:pt x="4710" y="711"/>
                  </a:lnTo>
                  <a:lnTo>
                    <a:pt x="4545" y="651"/>
                  </a:lnTo>
                  <a:lnTo>
                    <a:pt x="4386" y="600"/>
                  </a:lnTo>
                  <a:lnTo>
                    <a:pt x="4248" y="552"/>
                  </a:lnTo>
                  <a:lnTo>
                    <a:pt x="3993" y="483"/>
                  </a:lnTo>
                  <a:lnTo>
                    <a:pt x="3777" y="423"/>
                  </a:lnTo>
                  <a:lnTo>
                    <a:pt x="3564" y="375"/>
                  </a:lnTo>
                  <a:lnTo>
                    <a:pt x="3282" y="312"/>
                  </a:lnTo>
                  <a:lnTo>
                    <a:pt x="3003" y="261"/>
                  </a:lnTo>
                  <a:lnTo>
                    <a:pt x="2733" y="213"/>
                  </a:lnTo>
                  <a:lnTo>
                    <a:pt x="2451" y="171"/>
                  </a:lnTo>
                  <a:lnTo>
                    <a:pt x="2211" y="138"/>
                  </a:lnTo>
                  <a:lnTo>
                    <a:pt x="1974" y="108"/>
                  </a:lnTo>
                  <a:lnTo>
                    <a:pt x="1665" y="81"/>
                  </a:lnTo>
                  <a:lnTo>
                    <a:pt x="1437" y="60"/>
                  </a:lnTo>
                  <a:lnTo>
                    <a:pt x="1125" y="36"/>
                  </a:lnTo>
                  <a:lnTo>
                    <a:pt x="828" y="21"/>
                  </a:lnTo>
                  <a:lnTo>
                    <a:pt x="558" y="12"/>
                  </a:lnTo>
                  <a:lnTo>
                    <a:pt x="282" y="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6"/>
            <p:cNvSpPr>
              <a:spLocks/>
            </p:cNvSpPr>
            <p:nvPr/>
          </p:nvSpPr>
          <p:spPr bwMode="white">
            <a:xfrm>
              <a:off x="0" y="1550"/>
              <a:ext cx="5760" cy="1573"/>
            </a:xfrm>
            <a:custGeom>
              <a:avLst/>
              <a:gdLst>
                <a:gd name="T0" fmla="*/ 0 w 5760"/>
                <a:gd name="T1" fmla="*/ 0 h 1573"/>
                <a:gd name="T2" fmla="*/ 0 w 5760"/>
                <a:gd name="T3" fmla="*/ 351 h 1573"/>
                <a:gd name="T4" fmla="*/ 282 w 5760"/>
                <a:gd name="T5" fmla="*/ 357 h 1573"/>
                <a:gd name="T6" fmla="*/ 627 w 5760"/>
                <a:gd name="T7" fmla="*/ 363 h 1573"/>
                <a:gd name="T8" fmla="*/ 960 w 5760"/>
                <a:gd name="T9" fmla="*/ 375 h 1573"/>
                <a:gd name="T10" fmla="*/ 1218 w 5760"/>
                <a:gd name="T11" fmla="*/ 393 h 1573"/>
                <a:gd name="T12" fmla="*/ 1470 w 5760"/>
                <a:gd name="T13" fmla="*/ 411 h 1573"/>
                <a:gd name="T14" fmla="*/ 1746 w 5760"/>
                <a:gd name="T15" fmla="*/ 435 h 1573"/>
                <a:gd name="T16" fmla="*/ 2022 w 5760"/>
                <a:gd name="T17" fmla="*/ 462 h 1573"/>
                <a:gd name="T18" fmla="*/ 2340 w 5760"/>
                <a:gd name="T19" fmla="*/ 504 h 1573"/>
                <a:gd name="T20" fmla="*/ 2664 w 5760"/>
                <a:gd name="T21" fmla="*/ 549 h 1573"/>
                <a:gd name="T22" fmla="*/ 2952 w 5760"/>
                <a:gd name="T23" fmla="*/ 597 h 1573"/>
                <a:gd name="T24" fmla="*/ 3225 w 5760"/>
                <a:gd name="T25" fmla="*/ 648 h 1573"/>
                <a:gd name="T26" fmla="*/ 3513 w 5760"/>
                <a:gd name="T27" fmla="*/ 708 h 1573"/>
                <a:gd name="T28" fmla="*/ 3693 w 5760"/>
                <a:gd name="T29" fmla="*/ 750 h 1573"/>
                <a:gd name="T30" fmla="*/ 3936 w 5760"/>
                <a:gd name="T31" fmla="*/ 810 h 1573"/>
                <a:gd name="T32" fmla="*/ 4095 w 5760"/>
                <a:gd name="T33" fmla="*/ 855 h 1573"/>
                <a:gd name="T34" fmla="*/ 4281 w 5760"/>
                <a:gd name="T35" fmla="*/ 909 h 1573"/>
                <a:gd name="T36" fmla="*/ 4503 w 5760"/>
                <a:gd name="T37" fmla="*/ 981 h 1573"/>
                <a:gd name="T38" fmla="*/ 4704 w 5760"/>
                <a:gd name="T39" fmla="*/ 1053 h 1573"/>
                <a:gd name="T40" fmla="*/ 4911 w 5760"/>
                <a:gd name="T41" fmla="*/ 1131 h 1573"/>
                <a:gd name="T42" fmla="*/ 5073 w 5760"/>
                <a:gd name="T43" fmla="*/ 1197 h 1573"/>
                <a:gd name="T44" fmla="*/ 5256 w 5760"/>
                <a:gd name="T45" fmla="*/ 1281 h 1573"/>
                <a:gd name="T46" fmla="*/ 5475 w 5760"/>
                <a:gd name="T47" fmla="*/ 1401 h 1573"/>
                <a:gd name="T48" fmla="*/ 5628 w 5760"/>
                <a:gd name="T49" fmla="*/ 1482 h 1573"/>
                <a:gd name="T50" fmla="*/ 5759 w 5760"/>
                <a:gd name="T51" fmla="*/ 1572 h 1573"/>
                <a:gd name="T52" fmla="*/ 5759 w 5760"/>
                <a:gd name="T53" fmla="*/ 633 h 1573"/>
                <a:gd name="T54" fmla="*/ 5493 w 5760"/>
                <a:gd name="T55" fmla="*/ 570 h 1573"/>
                <a:gd name="T56" fmla="*/ 5214 w 5760"/>
                <a:gd name="T57" fmla="*/ 501 h 1573"/>
                <a:gd name="T58" fmla="*/ 4950 w 5760"/>
                <a:gd name="T59" fmla="*/ 444 h 1573"/>
                <a:gd name="T60" fmla="*/ 4701 w 5760"/>
                <a:gd name="T61" fmla="*/ 396 h 1573"/>
                <a:gd name="T62" fmla="*/ 4425 w 5760"/>
                <a:gd name="T63" fmla="*/ 348 h 1573"/>
                <a:gd name="T64" fmla="*/ 4110 w 5760"/>
                <a:gd name="T65" fmla="*/ 294 h 1573"/>
                <a:gd name="T66" fmla="*/ 3813 w 5760"/>
                <a:gd name="T67" fmla="*/ 252 h 1573"/>
                <a:gd name="T68" fmla="*/ 3549 w 5760"/>
                <a:gd name="T69" fmla="*/ 213 h 1573"/>
                <a:gd name="T70" fmla="*/ 3261 w 5760"/>
                <a:gd name="T71" fmla="*/ 183 h 1573"/>
                <a:gd name="T72" fmla="*/ 3015 w 5760"/>
                <a:gd name="T73" fmla="*/ 153 h 1573"/>
                <a:gd name="T74" fmla="*/ 2757 w 5760"/>
                <a:gd name="T75" fmla="*/ 129 h 1573"/>
                <a:gd name="T76" fmla="*/ 2520 w 5760"/>
                <a:gd name="T77" fmla="*/ 105 h 1573"/>
                <a:gd name="T78" fmla="*/ 2301 w 5760"/>
                <a:gd name="T79" fmla="*/ 87 h 1573"/>
                <a:gd name="T80" fmla="*/ 2013 w 5760"/>
                <a:gd name="T81" fmla="*/ 66 h 1573"/>
                <a:gd name="T82" fmla="*/ 1731 w 5760"/>
                <a:gd name="T83" fmla="*/ 48 h 1573"/>
                <a:gd name="T84" fmla="*/ 1524 w 5760"/>
                <a:gd name="T85" fmla="*/ 39 h 1573"/>
                <a:gd name="T86" fmla="*/ 1260 w 5760"/>
                <a:gd name="T87" fmla="*/ 27 h 1573"/>
                <a:gd name="T88" fmla="*/ 966 w 5760"/>
                <a:gd name="T89" fmla="*/ 15 h 1573"/>
                <a:gd name="T90" fmla="*/ 714 w 5760"/>
                <a:gd name="T91" fmla="*/ 12 h 1573"/>
                <a:gd name="T92" fmla="*/ 510 w 5760"/>
                <a:gd name="T93" fmla="*/ 6 h 1573"/>
                <a:gd name="T94" fmla="*/ 243 w 5760"/>
                <a:gd name="T95" fmla="*/ 0 h 1573"/>
                <a:gd name="T96" fmla="*/ 0 w 5760"/>
                <a:gd name="T97" fmla="*/ 0 h 157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760" h="1573">
                  <a:moveTo>
                    <a:pt x="0" y="0"/>
                  </a:moveTo>
                  <a:lnTo>
                    <a:pt x="0" y="351"/>
                  </a:lnTo>
                  <a:lnTo>
                    <a:pt x="282" y="357"/>
                  </a:lnTo>
                  <a:lnTo>
                    <a:pt x="627" y="363"/>
                  </a:lnTo>
                  <a:lnTo>
                    <a:pt x="960" y="375"/>
                  </a:lnTo>
                  <a:lnTo>
                    <a:pt x="1218" y="393"/>
                  </a:lnTo>
                  <a:lnTo>
                    <a:pt x="1470" y="411"/>
                  </a:lnTo>
                  <a:lnTo>
                    <a:pt x="1746" y="435"/>
                  </a:lnTo>
                  <a:lnTo>
                    <a:pt x="2022" y="462"/>
                  </a:lnTo>
                  <a:lnTo>
                    <a:pt x="2340" y="504"/>
                  </a:lnTo>
                  <a:lnTo>
                    <a:pt x="2664" y="549"/>
                  </a:lnTo>
                  <a:lnTo>
                    <a:pt x="2952" y="597"/>
                  </a:lnTo>
                  <a:lnTo>
                    <a:pt x="3225" y="648"/>
                  </a:lnTo>
                  <a:lnTo>
                    <a:pt x="3513" y="708"/>
                  </a:lnTo>
                  <a:lnTo>
                    <a:pt x="3693" y="750"/>
                  </a:lnTo>
                  <a:lnTo>
                    <a:pt x="3936" y="810"/>
                  </a:lnTo>
                  <a:lnTo>
                    <a:pt x="4095" y="855"/>
                  </a:lnTo>
                  <a:lnTo>
                    <a:pt x="4281" y="909"/>
                  </a:lnTo>
                  <a:lnTo>
                    <a:pt x="4503" y="981"/>
                  </a:lnTo>
                  <a:lnTo>
                    <a:pt x="4704" y="1053"/>
                  </a:lnTo>
                  <a:lnTo>
                    <a:pt x="4911" y="1131"/>
                  </a:lnTo>
                  <a:lnTo>
                    <a:pt x="5073" y="1197"/>
                  </a:lnTo>
                  <a:lnTo>
                    <a:pt x="5256" y="1281"/>
                  </a:lnTo>
                  <a:lnTo>
                    <a:pt x="5475" y="1401"/>
                  </a:lnTo>
                  <a:lnTo>
                    <a:pt x="5628" y="1482"/>
                  </a:lnTo>
                  <a:lnTo>
                    <a:pt x="5759" y="1572"/>
                  </a:lnTo>
                  <a:lnTo>
                    <a:pt x="5759" y="633"/>
                  </a:lnTo>
                  <a:lnTo>
                    <a:pt x="5493" y="570"/>
                  </a:lnTo>
                  <a:lnTo>
                    <a:pt x="5214" y="501"/>
                  </a:lnTo>
                  <a:lnTo>
                    <a:pt x="4950" y="444"/>
                  </a:lnTo>
                  <a:lnTo>
                    <a:pt x="4701" y="396"/>
                  </a:lnTo>
                  <a:lnTo>
                    <a:pt x="4425" y="348"/>
                  </a:lnTo>
                  <a:lnTo>
                    <a:pt x="4110" y="294"/>
                  </a:lnTo>
                  <a:lnTo>
                    <a:pt x="3813" y="252"/>
                  </a:lnTo>
                  <a:lnTo>
                    <a:pt x="3549" y="213"/>
                  </a:lnTo>
                  <a:lnTo>
                    <a:pt x="3261" y="183"/>
                  </a:lnTo>
                  <a:lnTo>
                    <a:pt x="3015" y="153"/>
                  </a:lnTo>
                  <a:lnTo>
                    <a:pt x="2757" y="129"/>
                  </a:lnTo>
                  <a:lnTo>
                    <a:pt x="2520" y="105"/>
                  </a:lnTo>
                  <a:lnTo>
                    <a:pt x="2301" y="87"/>
                  </a:lnTo>
                  <a:lnTo>
                    <a:pt x="2013" y="66"/>
                  </a:lnTo>
                  <a:lnTo>
                    <a:pt x="1731" y="48"/>
                  </a:lnTo>
                  <a:lnTo>
                    <a:pt x="1524" y="39"/>
                  </a:lnTo>
                  <a:lnTo>
                    <a:pt x="1260" y="27"/>
                  </a:lnTo>
                  <a:lnTo>
                    <a:pt x="966" y="15"/>
                  </a:lnTo>
                  <a:lnTo>
                    <a:pt x="714" y="12"/>
                  </a:lnTo>
                  <a:lnTo>
                    <a:pt x="510" y="6"/>
                  </a:lnTo>
                  <a:lnTo>
                    <a:pt x="24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7"/>
            <p:cNvSpPr>
              <a:spLocks/>
            </p:cNvSpPr>
            <p:nvPr/>
          </p:nvSpPr>
          <p:spPr bwMode="white">
            <a:xfrm>
              <a:off x="0" y="1130"/>
              <a:ext cx="5760" cy="970"/>
            </a:xfrm>
            <a:custGeom>
              <a:avLst/>
              <a:gdLst>
                <a:gd name="T0" fmla="*/ 0 w 5760"/>
                <a:gd name="T1" fmla="*/ 0 h 970"/>
                <a:gd name="T2" fmla="*/ 0 w 5760"/>
                <a:gd name="T3" fmla="*/ 339 h 970"/>
                <a:gd name="T4" fmla="*/ 318 w 5760"/>
                <a:gd name="T5" fmla="*/ 342 h 970"/>
                <a:gd name="T6" fmla="*/ 591 w 5760"/>
                <a:gd name="T7" fmla="*/ 348 h 970"/>
                <a:gd name="T8" fmla="*/ 846 w 5760"/>
                <a:gd name="T9" fmla="*/ 354 h 970"/>
                <a:gd name="T10" fmla="*/ 1074 w 5760"/>
                <a:gd name="T11" fmla="*/ 360 h 970"/>
                <a:gd name="T12" fmla="*/ 1314 w 5760"/>
                <a:gd name="T13" fmla="*/ 366 h 970"/>
                <a:gd name="T14" fmla="*/ 1599 w 5760"/>
                <a:gd name="T15" fmla="*/ 381 h 970"/>
                <a:gd name="T16" fmla="*/ 1911 w 5760"/>
                <a:gd name="T17" fmla="*/ 399 h 970"/>
                <a:gd name="T18" fmla="*/ 2241 w 5760"/>
                <a:gd name="T19" fmla="*/ 420 h 970"/>
                <a:gd name="T20" fmla="*/ 2619 w 5760"/>
                <a:gd name="T21" fmla="*/ 453 h 970"/>
                <a:gd name="T22" fmla="*/ 2889 w 5760"/>
                <a:gd name="T23" fmla="*/ 477 h 970"/>
                <a:gd name="T24" fmla="*/ 3177 w 5760"/>
                <a:gd name="T25" fmla="*/ 507 h 970"/>
                <a:gd name="T26" fmla="*/ 3498 w 5760"/>
                <a:gd name="T27" fmla="*/ 543 h 970"/>
                <a:gd name="T28" fmla="*/ 3813 w 5760"/>
                <a:gd name="T29" fmla="*/ 585 h 970"/>
                <a:gd name="T30" fmla="*/ 4044 w 5760"/>
                <a:gd name="T31" fmla="*/ 618 h 970"/>
                <a:gd name="T32" fmla="*/ 4365 w 5760"/>
                <a:gd name="T33" fmla="*/ 669 h 970"/>
                <a:gd name="T34" fmla="*/ 4683 w 5760"/>
                <a:gd name="T35" fmla="*/ 726 h 970"/>
                <a:gd name="T36" fmla="*/ 4980 w 5760"/>
                <a:gd name="T37" fmla="*/ 786 h 970"/>
                <a:gd name="T38" fmla="*/ 5268 w 5760"/>
                <a:gd name="T39" fmla="*/ 846 h 970"/>
                <a:gd name="T40" fmla="*/ 5646 w 5760"/>
                <a:gd name="T41" fmla="*/ 942 h 970"/>
                <a:gd name="T42" fmla="*/ 5759 w 5760"/>
                <a:gd name="T43" fmla="*/ 969 h 970"/>
                <a:gd name="T44" fmla="*/ 5759 w 5760"/>
                <a:gd name="T45" fmla="*/ 0 h 970"/>
                <a:gd name="T46" fmla="*/ 0 w 5760"/>
                <a:gd name="T47" fmla="*/ 0 h 97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60" h="970">
                  <a:moveTo>
                    <a:pt x="0" y="0"/>
                  </a:moveTo>
                  <a:lnTo>
                    <a:pt x="0" y="339"/>
                  </a:lnTo>
                  <a:lnTo>
                    <a:pt x="318" y="342"/>
                  </a:lnTo>
                  <a:lnTo>
                    <a:pt x="591" y="348"/>
                  </a:lnTo>
                  <a:lnTo>
                    <a:pt x="846" y="354"/>
                  </a:lnTo>
                  <a:lnTo>
                    <a:pt x="1074" y="360"/>
                  </a:lnTo>
                  <a:lnTo>
                    <a:pt x="1314" y="366"/>
                  </a:lnTo>
                  <a:lnTo>
                    <a:pt x="1599" y="381"/>
                  </a:lnTo>
                  <a:lnTo>
                    <a:pt x="1911" y="399"/>
                  </a:lnTo>
                  <a:lnTo>
                    <a:pt x="2241" y="420"/>
                  </a:lnTo>
                  <a:lnTo>
                    <a:pt x="2619" y="453"/>
                  </a:lnTo>
                  <a:lnTo>
                    <a:pt x="2889" y="477"/>
                  </a:lnTo>
                  <a:lnTo>
                    <a:pt x="3177" y="507"/>
                  </a:lnTo>
                  <a:lnTo>
                    <a:pt x="3498" y="543"/>
                  </a:lnTo>
                  <a:lnTo>
                    <a:pt x="3813" y="585"/>
                  </a:lnTo>
                  <a:lnTo>
                    <a:pt x="4044" y="618"/>
                  </a:lnTo>
                  <a:lnTo>
                    <a:pt x="4365" y="669"/>
                  </a:lnTo>
                  <a:lnTo>
                    <a:pt x="4683" y="726"/>
                  </a:lnTo>
                  <a:lnTo>
                    <a:pt x="4980" y="786"/>
                  </a:lnTo>
                  <a:lnTo>
                    <a:pt x="5268" y="846"/>
                  </a:lnTo>
                  <a:lnTo>
                    <a:pt x="5646" y="942"/>
                  </a:lnTo>
                  <a:lnTo>
                    <a:pt x="5759" y="969"/>
                  </a:lnTo>
                  <a:lnTo>
                    <a:pt x="5759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8"/>
            <p:cNvSpPr>
              <a:spLocks/>
            </p:cNvSpPr>
            <p:nvPr/>
          </p:nvSpPr>
          <p:spPr bwMode="white">
            <a:xfrm>
              <a:off x="0" y="-13"/>
              <a:ext cx="5760" cy="1060"/>
            </a:xfrm>
            <a:custGeom>
              <a:avLst/>
              <a:gdLst>
                <a:gd name="T0" fmla="*/ 0 w 5760"/>
                <a:gd name="T1" fmla="*/ 753 h 1060"/>
                <a:gd name="T2" fmla="*/ 0 w 5760"/>
                <a:gd name="T3" fmla="*/ 1059 h 1060"/>
                <a:gd name="T4" fmla="*/ 5759 w 5760"/>
                <a:gd name="T5" fmla="*/ 1059 h 1060"/>
                <a:gd name="T6" fmla="*/ 5759 w 5760"/>
                <a:gd name="T7" fmla="*/ 0 h 1060"/>
                <a:gd name="T8" fmla="*/ 5430 w 5760"/>
                <a:gd name="T9" fmla="*/ 0 h 1060"/>
                <a:gd name="T10" fmla="*/ 5298 w 5760"/>
                <a:gd name="T11" fmla="*/ 84 h 1060"/>
                <a:gd name="T12" fmla="*/ 5136 w 5760"/>
                <a:gd name="T13" fmla="*/ 159 h 1060"/>
                <a:gd name="T14" fmla="*/ 4968 w 5760"/>
                <a:gd name="T15" fmla="*/ 222 h 1060"/>
                <a:gd name="T16" fmla="*/ 4812 w 5760"/>
                <a:gd name="T17" fmla="*/ 267 h 1060"/>
                <a:gd name="T18" fmla="*/ 4626 w 5760"/>
                <a:gd name="T19" fmla="*/ 324 h 1060"/>
                <a:gd name="T20" fmla="*/ 4440 w 5760"/>
                <a:gd name="T21" fmla="*/ 366 h 1060"/>
                <a:gd name="T22" fmla="*/ 4230 w 5760"/>
                <a:gd name="T23" fmla="*/ 414 h 1060"/>
                <a:gd name="T24" fmla="*/ 3939 w 5760"/>
                <a:gd name="T25" fmla="*/ 468 h 1060"/>
                <a:gd name="T26" fmla="*/ 3711 w 5760"/>
                <a:gd name="T27" fmla="*/ 504 h 1060"/>
                <a:gd name="T28" fmla="*/ 3441 w 5760"/>
                <a:gd name="T29" fmla="*/ 543 h 1060"/>
                <a:gd name="T30" fmla="*/ 3189 w 5760"/>
                <a:gd name="T31" fmla="*/ 579 h 1060"/>
                <a:gd name="T32" fmla="*/ 2925 w 5760"/>
                <a:gd name="T33" fmla="*/ 606 h 1060"/>
                <a:gd name="T34" fmla="*/ 2679 w 5760"/>
                <a:gd name="T35" fmla="*/ 633 h 1060"/>
                <a:gd name="T36" fmla="*/ 2418 w 5760"/>
                <a:gd name="T37" fmla="*/ 654 h 1060"/>
                <a:gd name="T38" fmla="*/ 2142 w 5760"/>
                <a:gd name="T39" fmla="*/ 675 h 1060"/>
                <a:gd name="T40" fmla="*/ 1896 w 5760"/>
                <a:gd name="T41" fmla="*/ 693 h 1060"/>
                <a:gd name="T42" fmla="*/ 1647 w 5760"/>
                <a:gd name="T43" fmla="*/ 708 h 1060"/>
                <a:gd name="T44" fmla="*/ 1404 w 5760"/>
                <a:gd name="T45" fmla="*/ 720 h 1060"/>
                <a:gd name="T46" fmla="*/ 1170 w 5760"/>
                <a:gd name="T47" fmla="*/ 732 h 1060"/>
                <a:gd name="T48" fmla="*/ 906 w 5760"/>
                <a:gd name="T49" fmla="*/ 738 h 1060"/>
                <a:gd name="T50" fmla="*/ 534 w 5760"/>
                <a:gd name="T51" fmla="*/ 747 h 1060"/>
                <a:gd name="T52" fmla="*/ 201 w 5760"/>
                <a:gd name="T53" fmla="*/ 753 h 1060"/>
                <a:gd name="T54" fmla="*/ 0 w 5760"/>
                <a:gd name="T55" fmla="*/ 753 h 106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5760" h="1060">
                  <a:moveTo>
                    <a:pt x="0" y="753"/>
                  </a:moveTo>
                  <a:lnTo>
                    <a:pt x="0" y="1059"/>
                  </a:lnTo>
                  <a:lnTo>
                    <a:pt x="5759" y="1059"/>
                  </a:lnTo>
                  <a:lnTo>
                    <a:pt x="5759" y="0"/>
                  </a:lnTo>
                  <a:lnTo>
                    <a:pt x="5430" y="0"/>
                  </a:lnTo>
                  <a:lnTo>
                    <a:pt x="5298" y="84"/>
                  </a:lnTo>
                  <a:lnTo>
                    <a:pt x="5136" y="159"/>
                  </a:lnTo>
                  <a:lnTo>
                    <a:pt x="4968" y="222"/>
                  </a:lnTo>
                  <a:lnTo>
                    <a:pt x="4812" y="267"/>
                  </a:lnTo>
                  <a:lnTo>
                    <a:pt x="4626" y="324"/>
                  </a:lnTo>
                  <a:lnTo>
                    <a:pt x="4440" y="366"/>
                  </a:lnTo>
                  <a:lnTo>
                    <a:pt x="4230" y="414"/>
                  </a:lnTo>
                  <a:lnTo>
                    <a:pt x="3939" y="468"/>
                  </a:lnTo>
                  <a:lnTo>
                    <a:pt x="3711" y="504"/>
                  </a:lnTo>
                  <a:lnTo>
                    <a:pt x="3441" y="543"/>
                  </a:lnTo>
                  <a:lnTo>
                    <a:pt x="3189" y="579"/>
                  </a:lnTo>
                  <a:lnTo>
                    <a:pt x="2925" y="606"/>
                  </a:lnTo>
                  <a:lnTo>
                    <a:pt x="2679" y="633"/>
                  </a:lnTo>
                  <a:lnTo>
                    <a:pt x="2418" y="654"/>
                  </a:lnTo>
                  <a:lnTo>
                    <a:pt x="2142" y="675"/>
                  </a:lnTo>
                  <a:lnTo>
                    <a:pt x="1896" y="693"/>
                  </a:lnTo>
                  <a:lnTo>
                    <a:pt x="1647" y="708"/>
                  </a:lnTo>
                  <a:lnTo>
                    <a:pt x="1404" y="720"/>
                  </a:lnTo>
                  <a:lnTo>
                    <a:pt x="1170" y="732"/>
                  </a:lnTo>
                  <a:lnTo>
                    <a:pt x="906" y="738"/>
                  </a:lnTo>
                  <a:lnTo>
                    <a:pt x="534" y="747"/>
                  </a:lnTo>
                  <a:lnTo>
                    <a:pt x="201" y="753"/>
                  </a:lnTo>
                  <a:lnTo>
                    <a:pt x="0" y="753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9"/>
            <p:cNvSpPr>
              <a:spLocks/>
            </p:cNvSpPr>
            <p:nvPr/>
          </p:nvSpPr>
          <p:spPr bwMode="white">
            <a:xfrm>
              <a:off x="0" y="-13"/>
              <a:ext cx="5284" cy="673"/>
            </a:xfrm>
            <a:custGeom>
              <a:avLst/>
              <a:gdLst>
                <a:gd name="T0" fmla="*/ 0 w 5284"/>
                <a:gd name="T1" fmla="*/ 366 h 673"/>
                <a:gd name="T2" fmla="*/ 0 w 5284"/>
                <a:gd name="T3" fmla="*/ 672 h 673"/>
                <a:gd name="T4" fmla="*/ 303 w 5284"/>
                <a:gd name="T5" fmla="*/ 672 h 673"/>
                <a:gd name="T6" fmla="*/ 723 w 5284"/>
                <a:gd name="T7" fmla="*/ 663 h 673"/>
                <a:gd name="T8" fmla="*/ 1020 w 5284"/>
                <a:gd name="T9" fmla="*/ 654 h 673"/>
                <a:gd name="T10" fmla="*/ 1302 w 5284"/>
                <a:gd name="T11" fmla="*/ 642 h 673"/>
                <a:gd name="T12" fmla="*/ 1554 w 5284"/>
                <a:gd name="T13" fmla="*/ 630 h 673"/>
                <a:gd name="T14" fmla="*/ 1779 w 5284"/>
                <a:gd name="T15" fmla="*/ 615 h 673"/>
                <a:gd name="T16" fmla="*/ 1962 w 5284"/>
                <a:gd name="T17" fmla="*/ 606 h 673"/>
                <a:gd name="T18" fmla="*/ 2193 w 5284"/>
                <a:gd name="T19" fmla="*/ 588 h 673"/>
                <a:gd name="T20" fmla="*/ 2448 w 5284"/>
                <a:gd name="T21" fmla="*/ 570 h 673"/>
                <a:gd name="T22" fmla="*/ 2700 w 5284"/>
                <a:gd name="T23" fmla="*/ 546 h 673"/>
                <a:gd name="T24" fmla="*/ 2904 w 5284"/>
                <a:gd name="T25" fmla="*/ 528 h 673"/>
                <a:gd name="T26" fmla="*/ 3138 w 5284"/>
                <a:gd name="T27" fmla="*/ 498 h 673"/>
                <a:gd name="T28" fmla="*/ 3324 w 5284"/>
                <a:gd name="T29" fmla="*/ 474 h 673"/>
                <a:gd name="T30" fmla="*/ 3534 w 5284"/>
                <a:gd name="T31" fmla="*/ 447 h 673"/>
                <a:gd name="T32" fmla="*/ 3735 w 5284"/>
                <a:gd name="T33" fmla="*/ 420 h 673"/>
                <a:gd name="T34" fmla="*/ 3933 w 5284"/>
                <a:gd name="T35" fmla="*/ 384 h 673"/>
                <a:gd name="T36" fmla="*/ 4116 w 5284"/>
                <a:gd name="T37" fmla="*/ 351 h 673"/>
                <a:gd name="T38" fmla="*/ 4266 w 5284"/>
                <a:gd name="T39" fmla="*/ 318 h 673"/>
                <a:gd name="T40" fmla="*/ 4446 w 5284"/>
                <a:gd name="T41" fmla="*/ 279 h 673"/>
                <a:gd name="T42" fmla="*/ 4620 w 5284"/>
                <a:gd name="T43" fmla="*/ 237 h 673"/>
                <a:gd name="T44" fmla="*/ 4779 w 5284"/>
                <a:gd name="T45" fmla="*/ 192 h 673"/>
                <a:gd name="T46" fmla="*/ 4920 w 5284"/>
                <a:gd name="T47" fmla="*/ 147 h 673"/>
                <a:gd name="T48" fmla="*/ 5085 w 5284"/>
                <a:gd name="T49" fmla="*/ 90 h 673"/>
                <a:gd name="T50" fmla="*/ 5193 w 5284"/>
                <a:gd name="T51" fmla="*/ 42 h 673"/>
                <a:gd name="T52" fmla="*/ 5283 w 5284"/>
                <a:gd name="T53" fmla="*/ 0 h 673"/>
                <a:gd name="T54" fmla="*/ 3201 w 5284"/>
                <a:gd name="T55" fmla="*/ 0 h 673"/>
                <a:gd name="T56" fmla="*/ 2982 w 5284"/>
                <a:gd name="T57" fmla="*/ 57 h 673"/>
                <a:gd name="T58" fmla="*/ 2775 w 5284"/>
                <a:gd name="T59" fmla="*/ 108 h 673"/>
                <a:gd name="T60" fmla="*/ 2562 w 5284"/>
                <a:gd name="T61" fmla="*/ 150 h 673"/>
                <a:gd name="T62" fmla="*/ 2397 w 5284"/>
                <a:gd name="T63" fmla="*/ 183 h 673"/>
                <a:gd name="T64" fmla="*/ 2205 w 5284"/>
                <a:gd name="T65" fmla="*/ 213 h 673"/>
                <a:gd name="T66" fmla="*/ 2001 w 5284"/>
                <a:gd name="T67" fmla="*/ 243 h 673"/>
                <a:gd name="T68" fmla="*/ 1776 w 5284"/>
                <a:gd name="T69" fmla="*/ 273 h 673"/>
                <a:gd name="T70" fmla="*/ 1536 w 5284"/>
                <a:gd name="T71" fmla="*/ 297 h 673"/>
                <a:gd name="T72" fmla="*/ 1344 w 5284"/>
                <a:gd name="T73" fmla="*/ 312 h 673"/>
                <a:gd name="T74" fmla="*/ 1134 w 5284"/>
                <a:gd name="T75" fmla="*/ 330 h 673"/>
                <a:gd name="T76" fmla="*/ 921 w 5284"/>
                <a:gd name="T77" fmla="*/ 342 h 673"/>
                <a:gd name="T78" fmla="*/ 696 w 5284"/>
                <a:gd name="T79" fmla="*/ 354 h 673"/>
                <a:gd name="T80" fmla="*/ 501 w 5284"/>
                <a:gd name="T81" fmla="*/ 360 h 673"/>
                <a:gd name="T82" fmla="*/ 279 w 5284"/>
                <a:gd name="T83" fmla="*/ 366 h 673"/>
                <a:gd name="T84" fmla="*/ 99 w 5284"/>
                <a:gd name="T85" fmla="*/ 369 h 673"/>
                <a:gd name="T86" fmla="*/ 0 w 5284"/>
                <a:gd name="T87" fmla="*/ 366 h 67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5284" h="673">
                  <a:moveTo>
                    <a:pt x="0" y="366"/>
                  </a:moveTo>
                  <a:lnTo>
                    <a:pt x="0" y="672"/>
                  </a:lnTo>
                  <a:lnTo>
                    <a:pt x="303" y="672"/>
                  </a:lnTo>
                  <a:lnTo>
                    <a:pt x="723" y="663"/>
                  </a:lnTo>
                  <a:lnTo>
                    <a:pt x="1020" y="654"/>
                  </a:lnTo>
                  <a:lnTo>
                    <a:pt x="1302" y="642"/>
                  </a:lnTo>
                  <a:lnTo>
                    <a:pt x="1554" y="630"/>
                  </a:lnTo>
                  <a:lnTo>
                    <a:pt x="1779" y="615"/>
                  </a:lnTo>
                  <a:lnTo>
                    <a:pt x="1962" y="606"/>
                  </a:lnTo>
                  <a:lnTo>
                    <a:pt x="2193" y="588"/>
                  </a:lnTo>
                  <a:lnTo>
                    <a:pt x="2448" y="570"/>
                  </a:lnTo>
                  <a:lnTo>
                    <a:pt x="2700" y="546"/>
                  </a:lnTo>
                  <a:lnTo>
                    <a:pt x="2904" y="528"/>
                  </a:lnTo>
                  <a:lnTo>
                    <a:pt x="3138" y="498"/>
                  </a:lnTo>
                  <a:lnTo>
                    <a:pt x="3324" y="474"/>
                  </a:lnTo>
                  <a:lnTo>
                    <a:pt x="3534" y="447"/>
                  </a:lnTo>
                  <a:lnTo>
                    <a:pt x="3735" y="420"/>
                  </a:lnTo>
                  <a:lnTo>
                    <a:pt x="3933" y="384"/>
                  </a:lnTo>
                  <a:lnTo>
                    <a:pt x="4116" y="351"/>
                  </a:lnTo>
                  <a:lnTo>
                    <a:pt x="4266" y="318"/>
                  </a:lnTo>
                  <a:lnTo>
                    <a:pt x="4446" y="279"/>
                  </a:lnTo>
                  <a:lnTo>
                    <a:pt x="4620" y="237"/>
                  </a:lnTo>
                  <a:lnTo>
                    <a:pt x="4779" y="192"/>
                  </a:lnTo>
                  <a:lnTo>
                    <a:pt x="4920" y="147"/>
                  </a:lnTo>
                  <a:lnTo>
                    <a:pt x="5085" y="90"/>
                  </a:lnTo>
                  <a:lnTo>
                    <a:pt x="5193" y="42"/>
                  </a:lnTo>
                  <a:lnTo>
                    <a:pt x="5283" y="0"/>
                  </a:lnTo>
                  <a:lnTo>
                    <a:pt x="3201" y="0"/>
                  </a:lnTo>
                  <a:lnTo>
                    <a:pt x="2982" y="57"/>
                  </a:lnTo>
                  <a:lnTo>
                    <a:pt x="2775" y="108"/>
                  </a:lnTo>
                  <a:lnTo>
                    <a:pt x="2562" y="150"/>
                  </a:lnTo>
                  <a:lnTo>
                    <a:pt x="2397" y="183"/>
                  </a:lnTo>
                  <a:lnTo>
                    <a:pt x="2205" y="213"/>
                  </a:lnTo>
                  <a:lnTo>
                    <a:pt x="2001" y="243"/>
                  </a:lnTo>
                  <a:lnTo>
                    <a:pt x="1776" y="273"/>
                  </a:lnTo>
                  <a:lnTo>
                    <a:pt x="1536" y="297"/>
                  </a:lnTo>
                  <a:lnTo>
                    <a:pt x="1344" y="312"/>
                  </a:lnTo>
                  <a:lnTo>
                    <a:pt x="1134" y="330"/>
                  </a:lnTo>
                  <a:lnTo>
                    <a:pt x="921" y="342"/>
                  </a:lnTo>
                  <a:lnTo>
                    <a:pt x="696" y="354"/>
                  </a:lnTo>
                  <a:lnTo>
                    <a:pt x="501" y="360"/>
                  </a:lnTo>
                  <a:lnTo>
                    <a:pt x="279" y="366"/>
                  </a:lnTo>
                  <a:lnTo>
                    <a:pt x="99" y="369"/>
                  </a:lnTo>
                  <a:lnTo>
                    <a:pt x="0" y="366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0"/>
            <p:cNvSpPr>
              <a:spLocks/>
            </p:cNvSpPr>
            <p:nvPr/>
          </p:nvSpPr>
          <p:spPr bwMode="white">
            <a:xfrm>
              <a:off x="0" y="-13"/>
              <a:ext cx="2884" cy="286"/>
            </a:xfrm>
            <a:custGeom>
              <a:avLst/>
              <a:gdLst>
                <a:gd name="T0" fmla="*/ 0 w 2884"/>
                <a:gd name="T1" fmla="*/ 0 h 286"/>
                <a:gd name="T2" fmla="*/ 0 w 2884"/>
                <a:gd name="T3" fmla="*/ 285 h 286"/>
                <a:gd name="T4" fmla="*/ 192 w 2884"/>
                <a:gd name="T5" fmla="*/ 285 h 286"/>
                <a:gd name="T6" fmla="*/ 384 w 2884"/>
                <a:gd name="T7" fmla="*/ 282 h 286"/>
                <a:gd name="T8" fmla="*/ 579 w 2884"/>
                <a:gd name="T9" fmla="*/ 276 h 286"/>
                <a:gd name="T10" fmla="*/ 789 w 2884"/>
                <a:gd name="T11" fmla="*/ 267 h 286"/>
                <a:gd name="T12" fmla="*/ 999 w 2884"/>
                <a:gd name="T13" fmla="*/ 258 h 286"/>
                <a:gd name="T14" fmla="*/ 1161 w 2884"/>
                <a:gd name="T15" fmla="*/ 246 h 286"/>
                <a:gd name="T16" fmla="*/ 1302 w 2884"/>
                <a:gd name="T17" fmla="*/ 234 h 286"/>
                <a:gd name="T18" fmla="*/ 1458 w 2884"/>
                <a:gd name="T19" fmla="*/ 222 h 286"/>
                <a:gd name="T20" fmla="*/ 1665 w 2884"/>
                <a:gd name="T21" fmla="*/ 201 h 286"/>
                <a:gd name="T22" fmla="*/ 1992 w 2884"/>
                <a:gd name="T23" fmla="*/ 159 h 286"/>
                <a:gd name="T24" fmla="*/ 2301 w 2884"/>
                <a:gd name="T25" fmla="*/ 117 h 286"/>
                <a:gd name="T26" fmla="*/ 2604 w 2884"/>
                <a:gd name="T27" fmla="*/ 60 h 286"/>
                <a:gd name="T28" fmla="*/ 2883 w 2884"/>
                <a:gd name="T29" fmla="*/ 0 h 286"/>
                <a:gd name="T30" fmla="*/ 0 w 2884"/>
                <a:gd name="T31" fmla="*/ 0 h 2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884" h="286">
                  <a:moveTo>
                    <a:pt x="0" y="0"/>
                  </a:moveTo>
                  <a:lnTo>
                    <a:pt x="0" y="285"/>
                  </a:lnTo>
                  <a:lnTo>
                    <a:pt x="192" y="285"/>
                  </a:lnTo>
                  <a:lnTo>
                    <a:pt x="384" y="282"/>
                  </a:lnTo>
                  <a:lnTo>
                    <a:pt x="579" y="276"/>
                  </a:lnTo>
                  <a:lnTo>
                    <a:pt x="789" y="267"/>
                  </a:lnTo>
                  <a:lnTo>
                    <a:pt x="999" y="258"/>
                  </a:lnTo>
                  <a:lnTo>
                    <a:pt x="1161" y="246"/>
                  </a:lnTo>
                  <a:lnTo>
                    <a:pt x="1302" y="234"/>
                  </a:lnTo>
                  <a:lnTo>
                    <a:pt x="1458" y="222"/>
                  </a:lnTo>
                  <a:lnTo>
                    <a:pt x="1665" y="201"/>
                  </a:lnTo>
                  <a:lnTo>
                    <a:pt x="1992" y="159"/>
                  </a:lnTo>
                  <a:lnTo>
                    <a:pt x="2301" y="117"/>
                  </a:lnTo>
                  <a:lnTo>
                    <a:pt x="2604" y="60"/>
                  </a:lnTo>
                  <a:lnTo>
                    <a:pt x="288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FA66F72-0FCD-4A73-B14A-39CCF69767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tx1"/>
            </a:gs>
            <a:gs pos="100000">
              <a:schemeClr val="tx1">
                <a:gamma/>
                <a:shade val="59608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8"/>
          <p:cNvGrpSpPr>
            <a:grpSpLocks/>
          </p:cNvGrpSpPr>
          <p:nvPr/>
        </p:nvGrpSpPr>
        <p:grpSpPr bwMode="auto">
          <a:xfrm>
            <a:off x="-9525" y="-20638"/>
            <a:ext cx="9153525" cy="6878638"/>
            <a:chOff x="-6" y="-13"/>
            <a:chExt cx="5766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invGray">
            <a:xfrm>
              <a:off x="5549" y="0"/>
              <a:ext cx="211" cy="43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33" name="Freeform 3"/>
            <p:cNvSpPr>
              <a:spLocks/>
            </p:cNvSpPr>
            <p:nvPr/>
          </p:nvSpPr>
          <p:spPr bwMode="white">
            <a:xfrm>
              <a:off x="-6" y="2828"/>
              <a:ext cx="3625" cy="1492"/>
            </a:xfrm>
            <a:custGeom>
              <a:avLst/>
              <a:gdLst>
                <a:gd name="T0" fmla="*/ 0 w 3625"/>
                <a:gd name="T1" fmla="*/ 1491 h 1492"/>
                <a:gd name="T2" fmla="*/ 0 w 3625"/>
                <a:gd name="T3" fmla="*/ 0 h 1492"/>
                <a:gd name="T4" fmla="*/ 171 w 3625"/>
                <a:gd name="T5" fmla="*/ 3 h 1492"/>
                <a:gd name="T6" fmla="*/ 355 w 3625"/>
                <a:gd name="T7" fmla="*/ 9 h 1492"/>
                <a:gd name="T8" fmla="*/ 499 w 3625"/>
                <a:gd name="T9" fmla="*/ 21 h 1492"/>
                <a:gd name="T10" fmla="*/ 650 w 3625"/>
                <a:gd name="T11" fmla="*/ 36 h 1492"/>
                <a:gd name="T12" fmla="*/ 809 w 3625"/>
                <a:gd name="T13" fmla="*/ 54 h 1492"/>
                <a:gd name="T14" fmla="*/ 957 w 3625"/>
                <a:gd name="T15" fmla="*/ 78 h 1492"/>
                <a:gd name="T16" fmla="*/ 1119 w 3625"/>
                <a:gd name="T17" fmla="*/ 105 h 1492"/>
                <a:gd name="T18" fmla="*/ 1261 w 3625"/>
                <a:gd name="T19" fmla="*/ 133 h 1492"/>
                <a:gd name="T20" fmla="*/ 1441 w 3625"/>
                <a:gd name="T21" fmla="*/ 175 h 1492"/>
                <a:gd name="T22" fmla="*/ 1598 w 3625"/>
                <a:gd name="T23" fmla="*/ 217 h 1492"/>
                <a:gd name="T24" fmla="*/ 1763 w 3625"/>
                <a:gd name="T25" fmla="*/ 269 h 1492"/>
                <a:gd name="T26" fmla="*/ 1887 w 3625"/>
                <a:gd name="T27" fmla="*/ 308 h 1492"/>
                <a:gd name="T28" fmla="*/ 2085 w 3625"/>
                <a:gd name="T29" fmla="*/ 384 h 1492"/>
                <a:gd name="T30" fmla="*/ 2230 w 3625"/>
                <a:gd name="T31" fmla="*/ 444 h 1492"/>
                <a:gd name="T32" fmla="*/ 2456 w 3625"/>
                <a:gd name="T33" fmla="*/ 547 h 1492"/>
                <a:gd name="T34" fmla="*/ 2666 w 3625"/>
                <a:gd name="T35" fmla="*/ 662 h 1492"/>
                <a:gd name="T36" fmla="*/ 2859 w 3625"/>
                <a:gd name="T37" fmla="*/ 786 h 1492"/>
                <a:gd name="T38" fmla="*/ 3046 w 3625"/>
                <a:gd name="T39" fmla="*/ 920 h 1492"/>
                <a:gd name="T40" fmla="*/ 3193 w 3625"/>
                <a:gd name="T41" fmla="*/ 1038 h 1492"/>
                <a:gd name="T42" fmla="*/ 3332 w 3625"/>
                <a:gd name="T43" fmla="*/ 1168 h 1492"/>
                <a:gd name="T44" fmla="*/ 3440 w 3625"/>
                <a:gd name="T45" fmla="*/ 1280 h 1492"/>
                <a:gd name="T46" fmla="*/ 3524 w 3625"/>
                <a:gd name="T47" fmla="*/ 1380 h 1492"/>
                <a:gd name="T48" fmla="*/ 3624 w 3625"/>
                <a:gd name="T49" fmla="*/ 1491 h 1492"/>
                <a:gd name="T50" fmla="*/ 3608 w 3625"/>
                <a:gd name="T51" fmla="*/ 1491 h 1492"/>
                <a:gd name="T52" fmla="*/ 0 w 3625"/>
                <a:gd name="T53" fmla="*/ 1491 h 149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625" h="1492">
                  <a:moveTo>
                    <a:pt x="0" y="1491"/>
                  </a:moveTo>
                  <a:lnTo>
                    <a:pt x="0" y="0"/>
                  </a:lnTo>
                  <a:lnTo>
                    <a:pt x="171" y="3"/>
                  </a:lnTo>
                  <a:lnTo>
                    <a:pt x="355" y="9"/>
                  </a:lnTo>
                  <a:lnTo>
                    <a:pt x="499" y="21"/>
                  </a:lnTo>
                  <a:lnTo>
                    <a:pt x="650" y="36"/>
                  </a:lnTo>
                  <a:lnTo>
                    <a:pt x="809" y="54"/>
                  </a:lnTo>
                  <a:lnTo>
                    <a:pt x="957" y="78"/>
                  </a:lnTo>
                  <a:lnTo>
                    <a:pt x="1119" y="105"/>
                  </a:lnTo>
                  <a:lnTo>
                    <a:pt x="1261" y="133"/>
                  </a:lnTo>
                  <a:lnTo>
                    <a:pt x="1441" y="175"/>
                  </a:lnTo>
                  <a:lnTo>
                    <a:pt x="1598" y="217"/>
                  </a:lnTo>
                  <a:lnTo>
                    <a:pt x="1763" y="269"/>
                  </a:lnTo>
                  <a:lnTo>
                    <a:pt x="1887" y="308"/>
                  </a:lnTo>
                  <a:lnTo>
                    <a:pt x="2085" y="384"/>
                  </a:lnTo>
                  <a:lnTo>
                    <a:pt x="2230" y="444"/>
                  </a:lnTo>
                  <a:lnTo>
                    <a:pt x="2456" y="547"/>
                  </a:lnTo>
                  <a:lnTo>
                    <a:pt x="2666" y="662"/>
                  </a:lnTo>
                  <a:lnTo>
                    <a:pt x="2859" y="786"/>
                  </a:lnTo>
                  <a:lnTo>
                    <a:pt x="3046" y="920"/>
                  </a:lnTo>
                  <a:lnTo>
                    <a:pt x="3193" y="1038"/>
                  </a:lnTo>
                  <a:lnTo>
                    <a:pt x="3332" y="1168"/>
                  </a:lnTo>
                  <a:lnTo>
                    <a:pt x="3440" y="1280"/>
                  </a:lnTo>
                  <a:lnTo>
                    <a:pt x="3524" y="1380"/>
                  </a:lnTo>
                  <a:lnTo>
                    <a:pt x="3624" y="1491"/>
                  </a:lnTo>
                  <a:lnTo>
                    <a:pt x="3608" y="1491"/>
                  </a:lnTo>
                  <a:lnTo>
                    <a:pt x="0" y="1491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34" name="Freeform 4"/>
            <p:cNvSpPr>
              <a:spLocks/>
            </p:cNvSpPr>
            <p:nvPr/>
          </p:nvSpPr>
          <p:spPr bwMode="white">
            <a:xfrm>
              <a:off x="0" y="2405"/>
              <a:ext cx="5143" cy="1902"/>
            </a:xfrm>
            <a:custGeom>
              <a:avLst/>
              <a:gdLst>
                <a:gd name="T0" fmla="*/ 2718 w 5143"/>
                <a:gd name="T1" fmla="*/ 405 h 1902"/>
                <a:gd name="T2" fmla="*/ 2466 w 5143"/>
                <a:gd name="T3" fmla="*/ 333 h 1902"/>
                <a:gd name="T4" fmla="*/ 2202 w 5143"/>
                <a:gd name="T5" fmla="*/ 261 h 1902"/>
                <a:gd name="T6" fmla="*/ 1929 w 5143"/>
                <a:gd name="T7" fmla="*/ 198 h 1902"/>
                <a:gd name="T8" fmla="*/ 1695 w 5143"/>
                <a:gd name="T9" fmla="*/ 153 h 1902"/>
                <a:gd name="T10" fmla="*/ 1434 w 5143"/>
                <a:gd name="T11" fmla="*/ 111 h 1902"/>
                <a:gd name="T12" fmla="*/ 1188 w 5143"/>
                <a:gd name="T13" fmla="*/ 75 h 1902"/>
                <a:gd name="T14" fmla="*/ 957 w 5143"/>
                <a:gd name="T15" fmla="*/ 48 h 1902"/>
                <a:gd name="T16" fmla="*/ 747 w 5143"/>
                <a:gd name="T17" fmla="*/ 30 h 1902"/>
                <a:gd name="T18" fmla="*/ 501 w 5143"/>
                <a:gd name="T19" fmla="*/ 15 h 1902"/>
                <a:gd name="T20" fmla="*/ 246 w 5143"/>
                <a:gd name="T21" fmla="*/ 3 h 1902"/>
                <a:gd name="T22" fmla="*/ 0 w 5143"/>
                <a:gd name="T23" fmla="*/ 0 h 1902"/>
                <a:gd name="T24" fmla="*/ 0 w 5143"/>
                <a:gd name="T25" fmla="*/ 275 h 1902"/>
                <a:gd name="T26" fmla="*/ 0 w 5143"/>
                <a:gd name="T27" fmla="*/ 345 h 1902"/>
                <a:gd name="T28" fmla="*/ 0 w 5143"/>
                <a:gd name="T29" fmla="*/ 275 h 1902"/>
                <a:gd name="T30" fmla="*/ 0 w 5143"/>
                <a:gd name="T31" fmla="*/ 342 h 1902"/>
                <a:gd name="T32" fmla="*/ 339 w 5143"/>
                <a:gd name="T33" fmla="*/ 351 h 1902"/>
                <a:gd name="T34" fmla="*/ 606 w 5143"/>
                <a:gd name="T35" fmla="*/ 372 h 1902"/>
                <a:gd name="T36" fmla="*/ 852 w 5143"/>
                <a:gd name="T37" fmla="*/ 399 h 1902"/>
                <a:gd name="T38" fmla="*/ 1068 w 5143"/>
                <a:gd name="T39" fmla="*/ 435 h 1902"/>
                <a:gd name="T40" fmla="*/ 1275 w 5143"/>
                <a:gd name="T41" fmla="*/ 474 h 1902"/>
                <a:gd name="T42" fmla="*/ 1545 w 5143"/>
                <a:gd name="T43" fmla="*/ 540 h 1902"/>
                <a:gd name="T44" fmla="*/ 1761 w 5143"/>
                <a:gd name="T45" fmla="*/ 603 h 1902"/>
                <a:gd name="T46" fmla="*/ 1971 w 5143"/>
                <a:gd name="T47" fmla="*/ 678 h 1902"/>
                <a:gd name="T48" fmla="*/ 2166 w 5143"/>
                <a:gd name="T49" fmla="*/ 747 h 1902"/>
                <a:gd name="T50" fmla="*/ 2397 w 5143"/>
                <a:gd name="T51" fmla="*/ 852 h 1902"/>
                <a:gd name="T52" fmla="*/ 2613 w 5143"/>
                <a:gd name="T53" fmla="*/ 960 h 1902"/>
                <a:gd name="T54" fmla="*/ 2832 w 5143"/>
                <a:gd name="T55" fmla="*/ 1095 h 1902"/>
                <a:gd name="T56" fmla="*/ 3012 w 5143"/>
                <a:gd name="T57" fmla="*/ 1212 h 1902"/>
                <a:gd name="T58" fmla="*/ 3186 w 5143"/>
                <a:gd name="T59" fmla="*/ 1347 h 1902"/>
                <a:gd name="T60" fmla="*/ 3351 w 5143"/>
                <a:gd name="T61" fmla="*/ 1497 h 1902"/>
                <a:gd name="T62" fmla="*/ 3480 w 5143"/>
                <a:gd name="T63" fmla="*/ 1629 h 1902"/>
                <a:gd name="T64" fmla="*/ 3612 w 5143"/>
                <a:gd name="T65" fmla="*/ 1785 h 1902"/>
                <a:gd name="T66" fmla="*/ 3699 w 5143"/>
                <a:gd name="T67" fmla="*/ 1901 h 1902"/>
                <a:gd name="T68" fmla="*/ 5142 w 5143"/>
                <a:gd name="T69" fmla="*/ 1901 h 1902"/>
                <a:gd name="T70" fmla="*/ 5076 w 5143"/>
                <a:gd name="T71" fmla="*/ 1827 h 1902"/>
                <a:gd name="T72" fmla="*/ 4968 w 5143"/>
                <a:gd name="T73" fmla="*/ 1707 h 1902"/>
                <a:gd name="T74" fmla="*/ 4797 w 5143"/>
                <a:gd name="T75" fmla="*/ 1539 h 1902"/>
                <a:gd name="T76" fmla="*/ 4617 w 5143"/>
                <a:gd name="T77" fmla="*/ 1383 h 1902"/>
                <a:gd name="T78" fmla="*/ 4410 w 5143"/>
                <a:gd name="T79" fmla="*/ 1221 h 1902"/>
                <a:gd name="T80" fmla="*/ 4185 w 5143"/>
                <a:gd name="T81" fmla="*/ 1071 h 1902"/>
                <a:gd name="T82" fmla="*/ 3960 w 5143"/>
                <a:gd name="T83" fmla="*/ 939 h 1902"/>
                <a:gd name="T84" fmla="*/ 3708 w 5143"/>
                <a:gd name="T85" fmla="*/ 801 h 1902"/>
                <a:gd name="T86" fmla="*/ 3492 w 5143"/>
                <a:gd name="T87" fmla="*/ 702 h 1902"/>
                <a:gd name="T88" fmla="*/ 3231 w 5143"/>
                <a:gd name="T89" fmla="*/ 588 h 1902"/>
                <a:gd name="T90" fmla="*/ 2964 w 5143"/>
                <a:gd name="T91" fmla="*/ 489 h 1902"/>
                <a:gd name="T92" fmla="*/ 2718 w 5143"/>
                <a:gd name="T93" fmla="*/ 405 h 190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143" h="1902">
                  <a:moveTo>
                    <a:pt x="2718" y="405"/>
                  </a:moveTo>
                  <a:lnTo>
                    <a:pt x="2466" y="333"/>
                  </a:lnTo>
                  <a:lnTo>
                    <a:pt x="2202" y="261"/>
                  </a:lnTo>
                  <a:lnTo>
                    <a:pt x="1929" y="198"/>
                  </a:lnTo>
                  <a:lnTo>
                    <a:pt x="1695" y="153"/>
                  </a:lnTo>
                  <a:lnTo>
                    <a:pt x="1434" y="111"/>
                  </a:lnTo>
                  <a:lnTo>
                    <a:pt x="1188" y="75"/>
                  </a:lnTo>
                  <a:lnTo>
                    <a:pt x="957" y="48"/>
                  </a:lnTo>
                  <a:lnTo>
                    <a:pt x="747" y="30"/>
                  </a:lnTo>
                  <a:lnTo>
                    <a:pt x="501" y="15"/>
                  </a:lnTo>
                  <a:lnTo>
                    <a:pt x="246" y="3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0" y="345"/>
                  </a:lnTo>
                  <a:lnTo>
                    <a:pt x="0" y="275"/>
                  </a:lnTo>
                  <a:lnTo>
                    <a:pt x="0" y="342"/>
                  </a:lnTo>
                  <a:lnTo>
                    <a:pt x="339" y="351"/>
                  </a:lnTo>
                  <a:lnTo>
                    <a:pt x="606" y="372"/>
                  </a:lnTo>
                  <a:lnTo>
                    <a:pt x="852" y="399"/>
                  </a:lnTo>
                  <a:lnTo>
                    <a:pt x="1068" y="435"/>
                  </a:lnTo>
                  <a:lnTo>
                    <a:pt x="1275" y="474"/>
                  </a:lnTo>
                  <a:lnTo>
                    <a:pt x="1545" y="540"/>
                  </a:lnTo>
                  <a:lnTo>
                    <a:pt x="1761" y="603"/>
                  </a:lnTo>
                  <a:lnTo>
                    <a:pt x="1971" y="678"/>
                  </a:lnTo>
                  <a:lnTo>
                    <a:pt x="2166" y="747"/>
                  </a:lnTo>
                  <a:lnTo>
                    <a:pt x="2397" y="852"/>
                  </a:lnTo>
                  <a:lnTo>
                    <a:pt x="2613" y="960"/>
                  </a:lnTo>
                  <a:lnTo>
                    <a:pt x="2832" y="1095"/>
                  </a:lnTo>
                  <a:lnTo>
                    <a:pt x="3012" y="1212"/>
                  </a:lnTo>
                  <a:lnTo>
                    <a:pt x="3186" y="1347"/>
                  </a:lnTo>
                  <a:lnTo>
                    <a:pt x="3351" y="1497"/>
                  </a:lnTo>
                  <a:lnTo>
                    <a:pt x="3480" y="1629"/>
                  </a:lnTo>
                  <a:lnTo>
                    <a:pt x="3612" y="1785"/>
                  </a:lnTo>
                  <a:lnTo>
                    <a:pt x="3699" y="1901"/>
                  </a:lnTo>
                  <a:lnTo>
                    <a:pt x="5142" y="1901"/>
                  </a:lnTo>
                  <a:lnTo>
                    <a:pt x="5076" y="1827"/>
                  </a:lnTo>
                  <a:lnTo>
                    <a:pt x="4968" y="1707"/>
                  </a:lnTo>
                  <a:lnTo>
                    <a:pt x="4797" y="1539"/>
                  </a:lnTo>
                  <a:lnTo>
                    <a:pt x="4617" y="1383"/>
                  </a:lnTo>
                  <a:lnTo>
                    <a:pt x="4410" y="1221"/>
                  </a:lnTo>
                  <a:lnTo>
                    <a:pt x="4185" y="1071"/>
                  </a:lnTo>
                  <a:lnTo>
                    <a:pt x="3960" y="939"/>
                  </a:lnTo>
                  <a:lnTo>
                    <a:pt x="3708" y="801"/>
                  </a:lnTo>
                  <a:lnTo>
                    <a:pt x="3492" y="702"/>
                  </a:lnTo>
                  <a:lnTo>
                    <a:pt x="3231" y="588"/>
                  </a:lnTo>
                  <a:lnTo>
                    <a:pt x="2964" y="489"/>
                  </a:lnTo>
                  <a:lnTo>
                    <a:pt x="2718" y="405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35" name="Freeform 5"/>
            <p:cNvSpPr>
              <a:spLocks/>
            </p:cNvSpPr>
            <p:nvPr/>
          </p:nvSpPr>
          <p:spPr bwMode="white">
            <a:xfrm>
              <a:off x="0" y="1982"/>
              <a:ext cx="5760" cy="2325"/>
            </a:xfrm>
            <a:custGeom>
              <a:avLst/>
              <a:gdLst>
                <a:gd name="T0" fmla="*/ 0 w 5760"/>
                <a:gd name="T1" fmla="*/ 0 h 2325"/>
                <a:gd name="T2" fmla="*/ 0 w 5760"/>
                <a:gd name="T3" fmla="*/ 339 h 2325"/>
                <a:gd name="T4" fmla="*/ 558 w 5760"/>
                <a:gd name="T5" fmla="*/ 357 h 2325"/>
                <a:gd name="T6" fmla="*/ 807 w 5760"/>
                <a:gd name="T7" fmla="*/ 375 h 2325"/>
                <a:gd name="T8" fmla="*/ 1056 w 5760"/>
                <a:gd name="T9" fmla="*/ 399 h 2325"/>
                <a:gd name="T10" fmla="*/ 1272 w 5760"/>
                <a:gd name="T11" fmla="*/ 426 h 2325"/>
                <a:gd name="T12" fmla="*/ 1539 w 5760"/>
                <a:gd name="T13" fmla="*/ 465 h 2325"/>
                <a:gd name="T14" fmla="*/ 1791 w 5760"/>
                <a:gd name="T15" fmla="*/ 510 h 2325"/>
                <a:gd name="T16" fmla="*/ 2076 w 5760"/>
                <a:gd name="T17" fmla="*/ 570 h 2325"/>
                <a:gd name="T18" fmla="*/ 2334 w 5760"/>
                <a:gd name="T19" fmla="*/ 630 h 2325"/>
                <a:gd name="T20" fmla="*/ 2544 w 5760"/>
                <a:gd name="T21" fmla="*/ 687 h 2325"/>
                <a:gd name="T22" fmla="*/ 2775 w 5760"/>
                <a:gd name="T23" fmla="*/ 759 h 2325"/>
                <a:gd name="T24" fmla="*/ 3003 w 5760"/>
                <a:gd name="T25" fmla="*/ 837 h 2325"/>
                <a:gd name="T26" fmla="*/ 3231 w 5760"/>
                <a:gd name="T27" fmla="*/ 924 h 2325"/>
                <a:gd name="T28" fmla="*/ 3438 w 5760"/>
                <a:gd name="T29" fmla="*/ 1005 h 2325"/>
                <a:gd name="T30" fmla="*/ 3663 w 5760"/>
                <a:gd name="T31" fmla="*/ 1110 h 2325"/>
                <a:gd name="T32" fmla="*/ 3903 w 5760"/>
                <a:gd name="T33" fmla="*/ 1233 h 2325"/>
                <a:gd name="T34" fmla="*/ 4149 w 5760"/>
                <a:gd name="T35" fmla="*/ 1374 h 2325"/>
                <a:gd name="T36" fmla="*/ 4353 w 5760"/>
                <a:gd name="T37" fmla="*/ 1506 h 2325"/>
                <a:gd name="T38" fmla="*/ 4491 w 5760"/>
                <a:gd name="T39" fmla="*/ 1602 h 2325"/>
                <a:gd name="T40" fmla="*/ 4668 w 5760"/>
                <a:gd name="T41" fmla="*/ 1740 h 2325"/>
                <a:gd name="T42" fmla="*/ 4824 w 5760"/>
                <a:gd name="T43" fmla="*/ 1875 h 2325"/>
                <a:gd name="T44" fmla="*/ 4968 w 5760"/>
                <a:gd name="T45" fmla="*/ 2016 h 2325"/>
                <a:gd name="T46" fmla="*/ 5100 w 5760"/>
                <a:gd name="T47" fmla="*/ 2154 h 2325"/>
                <a:gd name="T48" fmla="*/ 5238 w 5760"/>
                <a:gd name="T49" fmla="*/ 2324 h 2325"/>
                <a:gd name="T50" fmla="*/ 5759 w 5760"/>
                <a:gd name="T51" fmla="*/ 2324 h 2325"/>
                <a:gd name="T52" fmla="*/ 5759 w 5760"/>
                <a:gd name="T53" fmla="*/ 1245 h 2325"/>
                <a:gd name="T54" fmla="*/ 5580 w 5760"/>
                <a:gd name="T55" fmla="*/ 1119 h 2325"/>
                <a:gd name="T56" fmla="*/ 5400 w 5760"/>
                <a:gd name="T57" fmla="*/ 1020 h 2325"/>
                <a:gd name="T58" fmla="*/ 5205 w 5760"/>
                <a:gd name="T59" fmla="*/ 918 h 2325"/>
                <a:gd name="T60" fmla="*/ 5031 w 5760"/>
                <a:gd name="T61" fmla="*/ 837 h 2325"/>
                <a:gd name="T62" fmla="*/ 4866 w 5760"/>
                <a:gd name="T63" fmla="*/ 771 h 2325"/>
                <a:gd name="T64" fmla="*/ 4710 w 5760"/>
                <a:gd name="T65" fmla="*/ 711 h 2325"/>
                <a:gd name="T66" fmla="*/ 4545 w 5760"/>
                <a:gd name="T67" fmla="*/ 651 h 2325"/>
                <a:gd name="T68" fmla="*/ 4386 w 5760"/>
                <a:gd name="T69" fmla="*/ 600 h 2325"/>
                <a:gd name="T70" fmla="*/ 4248 w 5760"/>
                <a:gd name="T71" fmla="*/ 552 h 2325"/>
                <a:gd name="T72" fmla="*/ 3993 w 5760"/>
                <a:gd name="T73" fmla="*/ 483 h 2325"/>
                <a:gd name="T74" fmla="*/ 3777 w 5760"/>
                <a:gd name="T75" fmla="*/ 423 h 2325"/>
                <a:gd name="T76" fmla="*/ 3564 w 5760"/>
                <a:gd name="T77" fmla="*/ 375 h 2325"/>
                <a:gd name="T78" fmla="*/ 3282 w 5760"/>
                <a:gd name="T79" fmla="*/ 312 h 2325"/>
                <a:gd name="T80" fmla="*/ 3003 w 5760"/>
                <a:gd name="T81" fmla="*/ 261 h 2325"/>
                <a:gd name="T82" fmla="*/ 2733 w 5760"/>
                <a:gd name="T83" fmla="*/ 213 h 2325"/>
                <a:gd name="T84" fmla="*/ 2451 w 5760"/>
                <a:gd name="T85" fmla="*/ 171 h 2325"/>
                <a:gd name="T86" fmla="*/ 2211 w 5760"/>
                <a:gd name="T87" fmla="*/ 138 h 2325"/>
                <a:gd name="T88" fmla="*/ 1974 w 5760"/>
                <a:gd name="T89" fmla="*/ 108 h 2325"/>
                <a:gd name="T90" fmla="*/ 1665 w 5760"/>
                <a:gd name="T91" fmla="*/ 81 h 2325"/>
                <a:gd name="T92" fmla="*/ 1437 w 5760"/>
                <a:gd name="T93" fmla="*/ 60 h 2325"/>
                <a:gd name="T94" fmla="*/ 1125 w 5760"/>
                <a:gd name="T95" fmla="*/ 36 h 2325"/>
                <a:gd name="T96" fmla="*/ 828 w 5760"/>
                <a:gd name="T97" fmla="*/ 21 h 2325"/>
                <a:gd name="T98" fmla="*/ 558 w 5760"/>
                <a:gd name="T99" fmla="*/ 12 h 2325"/>
                <a:gd name="T100" fmla="*/ 282 w 5760"/>
                <a:gd name="T101" fmla="*/ 3 h 2325"/>
                <a:gd name="T102" fmla="*/ 0 w 5760"/>
                <a:gd name="T103" fmla="*/ 0 h 23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760" h="2325">
                  <a:moveTo>
                    <a:pt x="0" y="0"/>
                  </a:moveTo>
                  <a:lnTo>
                    <a:pt x="0" y="339"/>
                  </a:lnTo>
                  <a:lnTo>
                    <a:pt x="558" y="357"/>
                  </a:lnTo>
                  <a:lnTo>
                    <a:pt x="807" y="375"/>
                  </a:lnTo>
                  <a:lnTo>
                    <a:pt x="1056" y="399"/>
                  </a:lnTo>
                  <a:lnTo>
                    <a:pt x="1272" y="426"/>
                  </a:lnTo>
                  <a:lnTo>
                    <a:pt x="1539" y="465"/>
                  </a:lnTo>
                  <a:lnTo>
                    <a:pt x="1791" y="510"/>
                  </a:lnTo>
                  <a:lnTo>
                    <a:pt x="2076" y="570"/>
                  </a:lnTo>
                  <a:lnTo>
                    <a:pt x="2334" y="630"/>
                  </a:lnTo>
                  <a:lnTo>
                    <a:pt x="2544" y="687"/>
                  </a:lnTo>
                  <a:lnTo>
                    <a:pt x="2775" y="759"/>
                  </a:lnTo>
                  <a:lnTo>
                    <a:pt x="3003" y="837"/>
                  </a:lnTo>
                  <a:lnTo>
                    <a:pt x="3231" y="924"/>
                  </a:lnTo>
                  <a:lnTo>
                    <a:pt x="3438" y="1005"/>
                  </a:lnTo>
                  <a:lnTo>
                    <a:pt x="3663" y="1110"/>
                  </a:lnTo>
                  <a:lnTo>
                    <a:pt x="3903" y="1233"/>
                  </a:lnTo>
                  <a:lnTo>
                    <a:pt x="4149" y="1374"/>
                  </a:lnTo>
                  <a:lnTo>
                    <a:pt x="4353" y="1506"/>
                  </a:lnTo>
                  <a:lnTo>
                    <a:pt x="4491" y="1602"/>
                  </a:lnTo>
                  <a:lnTo>
                    <a:pt x="4668" y="1740"/>
                  </a:lnTo>
                  <a:lnTo>
                    <a:pt x="4824" y="1875"/>
                  </a:lnTo>
                  <a:lnTo>
                    <a:pt x="4968" y="2016"/>
                  </a:lnTo>
                  <a:lnTo>
                    <a:pt x="5100" y="2154"/>
                  </a:lnTo>
                  <a:lnTo>
                    <a:pt x="5238" y="2324"/>
                  </a:lnTo>
                  <a:lnTo>
                    <a:pt x="5759" y="2324"/>
                  </a:lnTo>
                  <a:lnTo>
                    <a:pt x="5759" y="1245"/>
                  </a:lnTo>
                  <a:lnTo>
                    <a:pt x="5580" y="1119"/>
                  </a:lnTo>
                  <a:lnTo>
                    <a:pt x="5400" y="1020"/>
                  </a:lnTo>
                  <a:lnTo>
                    <a:pt x="5205" y="918"/>
                  </a:lnTo>
                  <a:lnTo>
                    <a:pt x="5031" y="837"/>
                  </a:lnTo>
                  <a:lnTo>
                    <a:pt x="4866" y="771"/>
                  </a:lnTo>
                  <a:lnTo>
                    <a:pt x="4710" y="711"/>
                  </a:lnTo>
                  <a:lnTo>
                    <a:pt x="4545" y="651"/>
                  </a:lnTo>
                  <a:lnTo>
                    <a:pt x="4386" y="600"/>
                  </a:lnTo>
                  <a:lnTo>
                    <a:pt x="4248" y="552"/>
                  </a:lnTo>
                  <a:lnTo>
                    <a:pt x="3993" y="483"/>
                  </a:lnTo>
                  <a:lnTo>
                    <a:pt x="3777" y="423"/>
                  </a:lnTo>
                  <a:lnTo>
                    <a:pt x="3564" y="375"/>
                  </a:lnTo>
                  <a:lnTo>
                    <a:pt x="3282" y="312"/>
                  </a:lnTo>
                  <a:lnTo>
                    <a:pt x="3003" y="261"/>
                  </a:lnTo>
                  <a:lnTo>
                    <a:pt x="2733" y="213"/>
                  </a:lnTo>
                  <a:lnTo>
                    <a:pt x="2451" y="171"/>
                  </a:lnTo>
                  <a:lnTo>
                    <a:pt x="2211" y="138"/>
                  </a:lnTo>
                  <a:lnTo>
                    <a:pt x="1974" y="108"/>
                  </a:lnTo>
                  <a:lnTo>
                    <a:pt x="1665" y="81"/>
                  </a:lnTo>
                  <a:lnTo>
                    <a:pt x="1437" y="60"/>
                  </a:lnTo>
                  <a:lnTo>
                    <a:pt x="1125" y="36"/>
                  </a:lnTo>
                  <a:lnTo>
                    <a:pt x="828" y="21"/>
                  </a:lnTo>
                  <a:lnTo>
                    <a:pt x="558" y="12"/>
                  </a:lnTo>
                  <a:lnTo>
                    <a:pt x="282" y="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36" name="Freeform 6"/>
            <p:cNvSpPr>
              <a:spLocks/>
            </p:cNvSpPr>
            <p:nvPr/>
          </p:nvSpPr>
          <p:spPr bwMode="white">
            <a:xfrm>
              <a:off x="0" y="1550"/>
              <a:ext cx="5760" cy="1573"/>
            </a:xfrm>
            <a:custGeom>
              <a:avLst/>
              <a:gdLst>
                <a:gd name="T0" fmla="*/ 0 w 5760"/>
                <a:gd name="T1" fmla="*/ 0 h 1573"/>
                <a:gd name="T2" fmla="*/ 0 w 5760"/>
                <a:gd name="T3" fmla="*/ 351 h 1573"/>
                <a:gd name="T4" fmla="*/ 282 w 5760"/>
                <a:gd name="T5" fmla="*/ 357 h 1573"/>
                <a:gd name="T6" fmla="*/ 627 w 5760"/>
                <a:gd name="T7" fmla="*/ 363 h 1573"/>
                <a:gd name="T8" fmla="*/ 960 w 5760"/>
                <a:gd name="T9" fmla="*/ 375 h 1573"/>
                <a:gd name="T10" fmla="*/ 1218 w 5760"/>
                <a:gd name="T11" fmla="*/ 393 h 1573"/>
                <a:gd name="T12" fmla="*/ 1470 w 5760"/>
                <a:gd name="T13" fmla="*/ 411 h 1573"/>
                <a:gd name="T14" fmla="*/ 1746 w 5760"/>
                <a:gd name="T15" fmla="*/ 435 h 1573"/>
                <a:gd name="T16" fmla="*/ 2022 w 5760"/>
                <a:gd name="T17" fmla="*/ 462 h 1573"/>
                <a:gd name="T18" fmla="*/ 2340 w 5760"/>
                <a:gd name="T19" fmla="*/ 504 h 1573"/>
                <a:gd name="T20" fmla="*/ 2664 w 5760"/>
                <a:gd name="T21" fmla="*/ 549 h 1573"/>
                <a:gd name="T22" fmla="*/ 2952 w 5760"/>
                <a:gd name="T23" fmla="*/ 597 h 1573"/>
                <a:gd name="T24" fmla="*/ 3225 w 5760"/>
                <a:gd name="T25" fmla="*/ 648 h 1573"/>
                <a:gd name="T26" fmla="*/ 3513 w 5760"/>
                <a:gd name="T27" fmla="*/ 708 h 1573"/>
                <a:gd name="T28" fmla="*/ 3693 w 5760"/>
                <a:gd name="T29" fmla="*/ 750 h 1573"/>
                <a:gd name="T30" fmla="*/ 3936 w 5760"/>
                <a:gd name="T31" fmla="*/ 810 h 1573"/>
                <a:gd name="T32" fmla="*/ 4095 w 5760"/>
                <a:gd name="T33" fmla="*/ 855 h 1573"/>
                <a:gd name="T34" fmla="*/ 4281 w 5760"/>
                <a:gd name="T35" fmla="*/ 909 h 1573"/>
                <a:gd name="T36" fmla="*/ 4503 w 5760"/>
                <a:gd name="T37" fmla="*/ 981 h 1573"/>
                <a:gd name="T38" fmla="*/ 4704 w 5760"/>
                <a:gd name="T39" fmla="*/ 1053 h 1573"/>
                <a:gd name="T40" fmla="*/ 4911 w 5760"/>
                <a:gd name="T41" fmla="*/ 1131 h 1573"/>
                <a:gd name="T42" fmla="*/ 5073 w 5760"/>
                <a:gd name="T43" fmla="*/ 1197 h 1573"/>
                <a:gd name="T44" fmla="*/ 5256 w 5760"/>
                <a:gd name="T45" fmla="*/ 1281 h 1573"/>
                <a:gd name="T46" fmla="*/ 5475 w 5760"/>
                <a:gd name="T47" fmla="*/ 1401 h 1573"/>
                <a:gd name="T48" fmla="*/ 5628 w 5760"/>
                <a:gd name="T49" fmla="*/ 1482 h 1573"/>
                <a:gd name="T50" fmla="*/ 5759 w 5760"/>
                <a:gd name="T51" fmla="*/ 1572 h 1573"/>
                <a:gd name="T52" fmla="*/ 5759 w 5760"/>
                <a:gd name="T53" fmla="*/ 633 h 1573"/>
                <a:gd name="T54" fmla="*/ 5493 w 5760"/>
                <a:gd name="T55" fmla="*/ 570 h 1573"/>
                <a:gd name="T56" fmla="*/ 5214 w 5760"/>
                <a:gd name="T57" fmla="*/ 501 h 1573"/>
                <a:gd name="T58" fmla="*/ 4950 w 5760"/>
                <a:gd name="T59" fmla="*/ 444 h 1573"/>
                <a:gd name="T60" fmla="*/ 4701 w 5760"/>
                <a:gd name="T61" fmla="*/ 396 h 1573"/>
                <a:gd name="T62" fmla="*/ 4425 w 5760"/>
                <a:gd name="T63" fmla="*/ 348 h 1573"/>
                <a:gd name="T64" fmla="*/ 4110 w 5760"/>
                <a:gd name="T65" fmla="*/ 294 h 1573"/>
                <a:gd name="T66" fmla="*/ 3813 w 5760"/>
                <a:gd name="T67" fmla="*/ 252 h 1573"/>
                <a:gd name="T68" fmla="*/ 3549 w 5760"/>
                <a:gd name="T69" fmla="*/ 213 h 1573"/>
                <a:gd name="T70" fmla="*/ 3261 w 5760"/>
                <a:gd name="T71" fmla="*/ 183 h 1573"/>
                <a:gd name="T72" fmla="*/ 3015 w 5760"/>
                <a:gd name="T73" fmla="*/ 153 h 1573"/>
                <a:gd name="T74" fmla="*/ 2757 w 5760"/>
                <a:gd name="T75" fmla="*/ 129 h 1573"/>
                <a:gd name="T76" fmla="*/ 2520 w 5760"/>
                <a:gd name="T77" fmla="*/ 105 h 1573"/>
                <a:gd name="T78" fmla="*/ 2301 w 5760"/>
                <a:gd name="T79" fmla="*/ 87 h 1573"/>
                <a:gd name="T80" fmla="*/ 2013 w 5760"/>
                <a:gd name="T81" fmla="*/ 66 h 1573"/>
                <a:gd name="T82" fmla="*/ 1731 w 5760"/>
                <a:gd name="T83" fmla="*/ 48 h 1573"/>
                <a:gd name="T84" fmla="*/ 1524 w 5760"/>
                <a:gd name="T85" fmla="*/ 39 h 1573"/>
                <a:gd name="T86" fmla="*/ 1260 w 5760"/>
                <a:gd name="T87" fmla="*/ 27 h 1573"/>
                <a:gd name="T88" fmla="*/ 966 w 5760"/>
                <a:gd name="T89" fmla="*/ 15 h 1573"/>
                <a:gd name="T90" fmla="*/ 714 w 5760"/>
                <a:gd name="T91" fmla="*/ 12 h 1573"/>
                <a:gd name="T92" fmla="*/ 510 w 5760"/>
                <a:gd name="T93" fmla="*/ 6 h 1573"/>
                <a:gd name="T94" fmla="*/ 243 w 5760"/>
                <a:gd name="T95" fmla="*/ 0 h 1573"/>
                <a:gd name="T96" fmla="*/ 0 w 5760"/>
                <a:gd name="T97" fmla="*/ 0 h 157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760" h="1573">
                  <a:moveTo>
                    <a:pt x="0" y="0"/>
                  </a:moveTo>
                  <a:lnTo>
                    <a:pt x="0" y="351"/>
                  </a:lnTo>
                  <a:lnTo>
                    <a:pt x="282" y="357"/>
                  </a:lnTo>
                  <a:lnTo>
                    <a:pt x="627" y="363"/>
                  </a:lnTo>
                  <a:lnTo>
                    <a:pt x="960" y="375"/>
                  </a:lnTo>
                  <a:lnTo>
                    <a:pt x="1218" y="393"/>
                  </a:lnTo>
                  <a:lnTo>
                    <a:pt x="1470" y="411"/>
                  </a:lnTo>
                  <a:lnTo>
                    <a:pt x="1746" y="435"/>
                  </a:lnTo>
                  <a:lnTo>
                    <a:pt x="2022" y="462"/>
                  </a:lnTo>
                  <a:lnTo>
                    <a:pt x="2340" y="504"/>
                  </a:lnTo>
                  <a:lnTo>
                    <a:pt x="2664" y="549"/>
                  </a:lnTo>
                  <a:lnTo>
                    <a:pt x="2952" y="597"/>
                  </a:lnTo>
                  <a:lnTo>
                    <a:pt x="3225" y="648"/>
                  </a:lnTo>
                  <a:lnTo>
                    <a:pt x="3513" y="708"/>
                  </a:lnTo>
                  <a:lnTo>
                    <a:pt x="3693" y="750"/>
                  </a:lnTo>
                  <a:lnTo>
                    <a:pt x="3936" y="810"/>
                  </a:lnTo>
                  <a:lnTo>
                    <a:pt x="4095" y="855"/>
                  </a:lnTo>
                  <a:lnTo>
                    <a:pt x="4281" y="909"/>
                  </a:lnTo>
                  <a:lnTo>
                    <a:pt x="4503" y="981"/>
                  </a:lnTo>
                  <a:lnTo>
                    <a:pt x="4704" y="1053"/>
                  </a:lnTo>
                  <a:lnTo>
                    <a:pt x="4911" y="1131"/>
                  </a:lnTo>
                  <a:lnTo>
                    <a:pt x="5073" y="1197"/>
                  </a:lnTo>
                  <a:lnTo>
                    <a:pt x="5256" y="1281"/>
                  </a:lnTo>
                  <a:lnTo>
                    <a:pt x="5475" y="1401"/>
                  </a:lnTo>
                  <a:lnTo>
                    <a:pt x="5628" y="1482"/>
                  </a:lnTo>
                  <a:lnTo>
                    <a:pt x="5759" y="1572"/>
                  </a:lnTo>
                  <a:lnTo>
                    <a:pt x="5759" y="633"/>
                  </a:lnTo>
                  <a:lnTo>
                    <a:pt x="5493" y="570"/>
                  </a:lnTo>
                  <a:lnTo>
                    <a:pt x="5214" y="501"/>
                  </a:lnTo>
                  <a:lnTo>
                    <a:pt x="4950" y="444"/>
                  </a:lnTo>
                  <a:lnTo>
                    <a:pt x="4701" y="396"/>
                  </a:lnTo>
                  <a:lnTo>
                    <a:pt x="4425" y="348"/>
                  </a:lnTo>
                  <a:lnTo>
                    <a:pt x="4110" y="294"/>
                  </a:lnTo>
                  <a:lnTo>
                    <a:pt x="3813" y="252"/>
                  </a:lnTo>
                  <a:lnTo>
                    <a:pt x="3549" y="213"/>
                  </a:lnTo>
                  <a:lnTo>
                    <a:pt x="3261" y="183"/>
                  </a:lnTo>
                  <a:lnTo>
                    <a:pt x="3015" y="153"/>
                  </a:lnTo>
                  <a:lnTo>
                    <a:pt x="2757" y="129"/>
                  </a:lnTo>
                  <a:lnTo>
                    <a:pt x="2520" y="105"/>
                  </a:lnTo>
                  <a:lnTo>
                    <a:pt x="2301" y="87"/>
                  </a:lnTo>
                  <a:lnTo>
                    <a:pt x="2013" y="66"/>
                  </a:lnTo>
                  <a:lnTo>
                    <a:pt x="1731" y="48"/>
                  </a:lnTo>
                  <a:lnTo>
                    <a:pt x="1524" y="39"/>
                  </a:lnTo>
                  <a:lnTo>
                    <a:pt x="1260" y="27"/>
                  </a:lnTo>
                  <a:lnTo>
                    <a:pt x="966" y="15"/>
                  </a:lnTo>
                  <a:lnTo>
                    <a:pt x="714" y="12"/>
                  </a:lnTo>
                  <a:lnTo>
                    <a:pt x="510" y="6"/>
                  </a:lnTo>
                  <a:lnTo>
                    <a:pt x="24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37" name="Freeform 7"/>
            <p:cNvSpPr>
              <a:spLocks/>
            </p:cNvSpPr>
            <p:nvPr/>
          </p:nvSpPr>
          <p:spPr bwMode="white">
            <a:xfrm>
              <a:off x="0" y="1130"/>
              <a:ext cx="5760" cy="970"/>
            </a:xfrm>
            <a:custGeom>
              <a:avLst/>
              <a:gdLst>
                <a:gd name="T0" fmla="*/ 0 w 5760"/>
                <a:gd name="T1" fmla="*/ 0 h 970"/>
                <a:gd name="T2" fmla="*/ 0 w 5760"/>
                <a:gd name="T3" fmla="*/ 339 h 970"/>
                <a:gd name="T4" fmla="*/ 318 w 5760"/>
                <a:gd name="T5" fmla="*/ 342 h 970"/>
                <a:gd name="T6" fmla="*/ 591 w 5760"/>
                <a:gd name="T7" fmla="*/ 348 h 970"/>
                <a:gd name="T8" fmla="*/ 846 w 5760"/>
                <a:gd name="T9" fmla="*/ 354 h 970"/>
                <a:gd name="T10" fmla="*/ 1074 w 5760"/>
                <a:gd name="T11" fmla="*/ 360 h 970"/>
                <a:gd name="T12" fmla="*/ 1314 w 5760"/>
                <a:gd name="T13" fmla="*/ 366 h 970"/>
                <a:gd name="T14" fmla="*/ 1599 w 5760"/>
                <a:gd name="T15" fmla="*/ 381 h 970"/>
                <a:gd name="T16" fmla="*/ 1911 w 5760"/>
                <a:gd name="T17" fmla="*/ 399 h 970"/>
                <a:gd name="T18" fmla="*/ 2241 w 5760"/>
                <a:gd name="T19" fmla="*/ 420 h 970"/>
                <a:gd name="T20" fmla="*/ 2619 w 5760"/>
                <a:gd name="T21" fmla="*/ 453 h 970"/>
                <a:gd name="T22" fmla="*/ 2889 w 5760"/>
                <a:gd name="T23" fmla="*/ 477 h 970"/>
                <a:gd name="T24" fmla="*/ 3177 w 5760"/>
                <a:gd name="T25" fmla="*/ 507 h 970"/>
                <a:gd name="T26" fmla="*/ 3498 w 5760"/>
                <a:gd name="T27" fmla="*/ 543 h 970"/>
                <a:gd name="T28" fmla="*/ 3813 w 5760"/>
                <a:gd name="T29" fmla="*/ 585 h 970"/>
                <a:gd name="T30" fmla="*/ 4044 w 5760"/>
                <a:gd name="T31" fmla="*/ 618 h 970"/>
                <a:gd name="T32" fmla="*/ 4365 w 5760"/>
                <a:gd name="T33" fmla="*/ 669 h 970"/>
                <a:gd name="T34" fmla="*/ 4683 w 5760"/>
                <a:gd name="T35" fmla="*/ 726 h 970"/>
                <a:gd name="T36" fmla="*/ 4980 w 5760"/>
                <a:gd name="T37" fmla="*/ 786 h 970"/>
                <a:gd name="T38" fmla="*/ 5268 w 5760"/>
                <a:gd name="T39" fmla="*/ 846 h 970"/>
                <a:gd name="T40" fmla="*/ 5646 w 5760"/>
                <a:gd name="T41" fmla="*/ 942 h 970"/>
                <a:gd name="T42" fmla="*/ 5759 w 5760"/>
                <a:gd name="T43" fmla="*/ 969 h 970"/>
                <a:gd name="T44" fmla="*/ 5759 w 5760"/>
                <a:gd name="T45" fmla="*/ 0 h 970"/>
                <a:gd name="T46" fmla="*/ 0 w 5760"/>
                <a:gd name="T47" fmla="*/ 0 h 97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60" h="970">
                  <a:moveTo>
                    <a:pt x="0" y="0"/>
                  </a:moveTo>
                  <a:lnTo>
                    <a:pt x="0" y="339"/>
                  </a:lnTo>
                  <a:lnTo>
                    <a:pt x="318" y="342"/>
                  </a:lnTo>
                  <a:lnTo>
                    <a:pt x="591" y="348"/>
                  </a:lnTo>
                  <a:lnTo>
                    <a:pt x="846" y="354"/>
                  </a:lnTo>
                  <a:lnTo>
                    <a:pt x="1074" y="360"/>
                  </a:lnTo>
                  <a:lnTo>
                    <a:pt x="1314" y="366"/>
                  </a:lnTo>
                  <a:lnTo>
                    <a:pt x="1599" y="381"/>
                  </a:lnTo>
                  <a:lnTo>
                    <a:pt x="1911" y="399"/>
                  </a:lnTo>
                  <a:lnTo>
                    <a:pt x="2241" y="420"/>
                  </a:lnTo>
                  <a:lnTo>
                    <a:pt x="2619" y="453"/>
                  </a:lnTo>
                  <a:lnTo>
                    <a:pt x="2889" y="477"/>
                  </a:lnTo>
                  <a:lnTo>
                    <a:pt x="3177" y="507"/>
                  </a:lnTo>
                  <a:lnTo>
                    <a:pt x="3498" y="543"/>
                  </a:lnTo>
                  <a:lnTo>
                    <a:pt x="3813" y="585"/>
                  </a:lnTo>
                  <a:lnTo>
                    <a:pt x="4044" y="618"/>
                  </a:lnTo>
                  <a:lnTo>
                    <a:pt x="4365" y="669"/>
                  </a:lnTo>
                  <a:lnTo>
                    <a:pt x="4683" y="726"/>
                  </a:lnTo>
                  <a:lnTo>
                    <a:pt x="4980" y="786"/>
                  </a:lnTo>
                  <a:lnTo>
                    <a:pt x="5268" y="846"/>
                  </a:lnTo>
                  <a:lnTo>
                    <a:pt x="5646" y="942"/>
                  </a:lnTo>
                  <a:lnTo>
                    <a:pt x="5759" y="969"/>
                  </a:lnTo>
                  <a:lnTo>
                    <a:pt x="5759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38" name="Freeform 8"/>
            <p:cNvSpPr>
              <a:spLocks/>
            </p:cNvSpPr>
            <p:nvPr/>
          </p:nvSpPr>
          <p:spPr bwMode="white">
            <a:xfrm>
              <a:off x="0" y="-13"/>
              <a:ext cx="5760" cy="1060"/>
            </a:xfrm>
            <a:custGeom>
              <a:avLst/>
              <a:gdLst>
                <a:gd name="T0" fmla="*/ 0 w 5760"/>
                <a:gd name="T1" fmla="*/ 753 h 1060"/>
                <a:gd name="T2" fmla="*/ 0 w 5760"/>
                <a:gd name="T3" fmla="*/ 1059 h 1060"/>
                <a:gd name="T4" fmla="*/ 5759 w 5760"/>
                <a:gd name="T5" fmla="*/ 1059 h 1060"/>
                <a:gd name="T6" fmla="*/ 5759 w 5760"/>
                <a:gd name="T7" fmla="*/ 0 h 1060"/>
                <a:gd name="T8" fmla="*/ 5430 w 5760"/>
                <a:gd name="T9" fmla="*/ 0 h 1060"/>
                <a:gd name="T10" fmla="*/ 5298 w 5760"/>
                <a:gd name="T11" fmla="*/ 84 h 1060"/>
                <a:gd name="T12" fmla="*/ 5136 w 5760"/>
                <a:gd name="T13" fmla="*/ 159 h 1060"/>
                <a:gd name="T14" fmla="*/ 4968 w 5760"/>
                <a:gd name="T15" fmla="*/ 222 h 1060"/>
                <a:gd name="T16" fmla="*/ 4812 w 5760"/>
                <a:gd name="T17" fmla="*/ 267 h 1060"/>
                <a:gd name="T18" fmla="*/ 4626 w 5760"/>
                <a:gd name="T19" fmla="*/ 324 h 1060"/>
                <a:gd name="T20" fmla="*/ 4440 w 5760"/>
                <a:gd name="T21" fmla="*/ 366 h 1060"/>
                <a:gd name="T22" fmla="*/ 4230 w 5760"/>
                <a:gd name="T23" fmla="*/ 414 h 1060"/>
                <a:gd name="T24" fmla="*/ 3939 w 5760"/>
                <a:gd name="T25" fmla="*/ 468 h 1060"/>
                <a:gd name="T26" fmla="*/ 3711 w 5760"/>
                <a:gd name="T27" fmla="*/ 504 h 1060"/>
                <a:gd name="T28" fmla="*/ 3441 w 5760"/>
                <a:gd name="T29" fmla="*/ 543 h 1060"/>
                <a:gd name="T30" fmla="*/ 3189 w 5760"/>
                <a:gd name="T31" fmla="*/ 579 h 1060"/>
                <a:gd name="T32" fmla="*/ 2925 w 5760"/>
                <a:gd name="T33" fmla="*/ 606 h 1060"/>
                <a:gd name="T34" fmla="*/ 2679 w 5760"/>
                <a:gd name="T35" fmla="*/ 633 h 1060"/>
                <a:gd name="T36" fmla="*/ 2418 w 5760"/>
                <a:gd name="T37" fmla="*/ 654 h 1060"/>
                <a:gd name="T38" fmla="*/ 2142 w 5760"/>
                <a:gd name="T39" fmla="*/ 675 h 1060"/>
                <a:gd name="T40" fmla="*/ 1896 w 5760"/>
                <a:gd name="T41" fmla="*/ 693 h 1060"/>
                <a:gd name="T42" fmla="*/ 1647 w 5760"/>
                <a:gd name="T43" fmla="*/ 708 h 1060"/>
                <a:gd name="T44" fmla="*/ 1404 w 5760"/>
                <a:gd name="T45" fmla="*/ 720 h 1060"/>
                <a:gd name="T46" fmla="*/ 1170 w 5760"/>
                <a:gd name="T47" fmla="*/ 732 h 1060"/>
                <a:gd name="T48" fmla="*/ 906 w 5760"/>
                <a:gd name="T49" fmla="*/ 738 h 1060"/>
                <a:gd name="T50" fmla="*/ 534 w 5760"/>
                <a:gd name="T51" fmla="*/ 747 h 1060"/>
                <a:gd name="T52" fmla="*/ 201 w 5760"/>
                <a:gd name="T53" fmla="*/ 753 h 1060"/>
                <a:gd name="T54" fmla="*/ 0 w 5760"/>
                <a:gd name="T55" fmla="*/ 753 h 106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5760" h="1060">
                  <a:moveTo>
                    <a:pt x="0" y="753"/>
                  </a:moveTo>
                  <a:lnTo>
                    <a:pt x="0" y="1059"/>
                  </a:lnTo>
                  <a:lnTo>
                    <a:pt x="5759" y="1059"/>
                  </a:lnTo>
                  <a:lnTo>
                    <a:pt x="5759" y="0"/>
                  </a:lnTo>
                  <a:lnTo>
                    <a:pt x="5430" y="0"/>
                  </a:lnTo>
                  <a:lnTo>
                    <a:pt x="5298" y="84"/>
                  </a:lnTo>
                  <a:lnTo>
                    <a:pt x="5136" y="159"/>
                  </a:lnTo>
                  <a:lnTo>
                    <a:pt x="4968" y="222"/>
                  </a:lnTo>
                  <a:lnTo>
                    <a:pt x="4812" y="267"/>
                  </a:lnTo>
                  <a:lnTo>
                    <a:pt x="4626" y="324"/>
                  </a:lnTo>
                  <a:lnTo>
                    <a:pt x="4440" y="366"/>
                  </a:lnTo>
                  <a:lnTo>
                    <a:pt x="4230" y="414"/>
                  </a:lnTo>
                  <a:lnTo>
                    <a:pt x="3939" y="468"/>
                  </a:lnTo>
                  <a:lnTo>
                    <a:pt x="3711" y="504"/>
                  </a:lnTo>
                  <a:lnTo>
                    <a:pt x="3441" y="543"/>
                  </a:lnTo>
                  <a:lnTo>
                    <a:pt x="3189" y="579"/>
                  </a:lnTo>
                  <a:lnTo>
                    <a:pt x="2925" y="606"/>
                  </a:lnTo>
                  <a:lnTo>
                    <a:pt x="2679" y="633"/>
                  </a:lnTo>
                  <a:lnTo>
                    <a:pt x="2418" y="654"/>
                  </a:lnTo>
                  <a:lnTo>
                    <a:pt x="2142" y="675"/>
                  </a:lnTo>
                  <a:lnTo>
                    <a:pt x="1896" y="693"/>
                  </a:lnTo>
                  <a:lnTo>
                    <a:pt x="1647" y="708"/>
                  </a:lnTo>
                  <a:lnTo>
                    <a:pt x="1404" y="720"/>
                  </a:lnTo>
                  <a:lnTo>
                    <a:pt x="1170" y="732"/>
                  </a:lnTo>
                  <a:lnTo>
                    <a:pt x="906" y="738"/>
                  </a:lnTo>
                  <a:lnTo>
                    <a:pt x="534" y="747"/>
                  </a:lnTo>
                  <a:lnTo>
                    <a:pt x="201" y="753"/>
                  </a:lnTo>
                  <a:lnTo>
                    <a:pt x="0" y="753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39" name="Freeform 9"/>
            <p:cNvSpPr>
              <a:spLocks/>
            </p:cNvSpPr>
            <p:nvPr/>
          </p:nvSpPr>
          <p:spPr bwMode="white">
            <a:xfrm>
              <a:off x="0" y="-13"/>
              <a:ext cx="5284" cy="673"/>
            </a:xfrm>
            <a:custGeom>
              <a:avLst/>
              <a:gdLst>
                <a:gd name="T0" fmla="*/ 0 w 5284"/>
                <a:gd name="T1" fmla="*/ 366 h 673"/>
                <a:gd name="T2" fmla="*/ 0 w 5284"/>
                <a:gd name="T3" fmla="*/ 672 h 673"/>
                <a:gd name="T4" fmla="*/ 303 w 5284"/>
                <a:gd name="T5" fmla="*/ 672 h 673"/>
                <a:gd name="T6" fmla="*/ 723 w 5284"/>
                <a:gd name="T7" fmla="*/ 663 h 673"/>
                <a:gd name="T8" fmla="*/ 1020 w 5284"/>
                <a:gd name="T9" fmla="*/ 654 h 673"/>
                <a:gd name="T10" fmla="*/ 1302 w 5284"/>
                <a:gd name="T11" fmla="*/ 642 h 673"/>
                <a:gd name="T12" fmla="*/ 1554 w 5284"/>
                <a:gd name="T13" fmla="*/ 630 h 673"/>
                <a:gd name="T14" fmla="*/ 1779 w 5284"/>
                <a:gd name="T15" fmla="*/ 615 h 673"/>
                <a:gd name="T16" fmla="*/ 1962 w 5284"/>
                <a:gd name="T17" fmla="*/ 606 h 673"/>
                <a:gd name="T18" fmla="*/ 2193 w 5284"/>
                <a:gd name="T19" fmla="*/ 588 h 673"/>
                <a:gd name="T20" fmla="*/ 2448 w 5284"/>
                <a:gd name="T21" fmla="*/ 570 h 673"/>
                <a:gd name="T22" fmla="*/ 2700 w 5284"/>
                <a:gd name="T23" fmla="*/ 546 h 673"/>
                <a:gd name="T24" fmla="*/ 2904 w 5284"/>
                <a:gd name="T25" fmla="*/ 528 h 673"/>
                <a:gd name="T26" fmla="*/ 3138 w 5284"/>
                <a:gd name="T27" fmla="*/ 498 h 673"/>
                <a:gd name="T28" fmla="*/ 3324 w 5284"/>
                <a:gd name="T29" fmla="*/ 474 h 673"/>
                <a:gd name="T30" fmla="*/ 3534 w 5284"/>
                <a:gd name="T31" fmla="*/ 447 h 673"/>
                <a:gd name="T32" fmla="*/ 3735 w 5284"/>
                <a:gd name="T33" fmla="*/ 420 h 673"/>
                <a:gd name="T34" fmla="*/ 3933 w 5284"/>
                <a:gd name="T35" fmla="*/ 384 h 673"/>
                <a:gd name="T36" fmla="*/ 4116 w 5284"/>
                <a:gd name="T37" fmla="*/ 351 h 673"/>
                <a:gd name="T38" fmla="*/ 4266 w 5284"/>
                <a:gd name="T39" fmla="*/ 318 h 673"/>
                <a:gd name="T40" fmla="*/ 4446 w 5284"/>
                <a:gd name="T41" fmla="*/ 279 h 673"/>
                <a:gd name="T42" fmla="*/ 4620 w 5284"/>
                <a:gd name="T43" fmla="*/ 237 h 673"/>
                <a:gd name="T44" fmla="*/ 4779 w 5284"/>
                <a:gd name="T45" fmla="*/ 192 h 673"/>
                <a:gd name="T46" fmla="*/ 4920 w 5284"/>
                <a:gd name="T47" fmla="*/ 147 h 673"/>
                <a:gd name="T48" fmla="*/ 5085 w 5284"/>
                <a:gd name="T49" fmla="*/ 90 h 673"/>
                <a:gd name="T50" fmla="*/ 5193 w 5284"/>
                <a:gd name="T51" fmla="*/ 42 h 673"/>
                <a:gd name="T52" fmla="*/ 5283 w 5284"/>
                <a:gd name="T53" fmla="*/ 0 h 673"/>
                <a:gd name="T54" fmla="*/ 3201 w 5284"/>
                <a:gd name="T55" fmla="*/ 0 h 673"/>
                <a:gd name="T56" fmla="*/ 2982 w 5284"/>
                <a:gd name="T57" fmla="*/ 57 h 673"/>
                <a:gd name="T58" fmla="*/ 2775 w 5284"/>
                <a:gd name="T59" fmla="*/ 108 h 673"/>
                <a:gd name="T60" fmla="*/ 2562 w 5284"/>
                <a:gd name="T61" fmla="*/ 150 h 673"/>
                <a:gd name="T62" fmla="*/ 2397 w 5284"/>
                <a:gd name="T63" fmla="*/ 183 h 673"/>
                <a:gd name="T64" fmla="*/ 2205 w 5284"/>
                <a:gd name="T65" fmla="*/ 213 h 673"/>
                <a:gd name="T66" fmla="*/ 2001 w 5284"/>
                <a:gd name="T67" fmla="*/ 243 h 673"/>
                <a:gd name="T68" fmla="*/ 1776 w 5284"/>
                <a:gd name="T69" fmla="*/ 273 h 673"/>
                <a:gd name="T70" fmla="*/ 1536 w 5284"/>
                <a:gd name="T71" fmla="*/ 297 h 673"/>
                <a:gd name="T72" fmla="*/ 1344 w 5284"/>
                <a:gd name="T73" fmla="*/ 312 h 673"/>
                <a:gd name="T74" fmla="*/ 1134 w 5284"/>
                <a:gd name="T75" fmla="*/ 330 h 673"/>
                <a:gd name="T76" fmla="*/ 921 w 5284"/>
                <a:gd name="T77" fmla="*/ 342 h 673"/>
                <a:gd name="T78" fmla="*/ 696 w 5284"/>
                <a:gd name="T79" fmla="*/ 354 h 673"/>
                <a:gd name="T80" fmla="*/ 501 w 5284"/>
                <a:gd name="T81" fmla="*/ 360 h 673"/>
                <a:gd name="T82" fmla="*/ 279 w 5284"/>
                <a:gd name="T83" fmla="*/ 366 h 673"/>
                <a:gd name="T84" fmla="*/ 99 w 5284"/>
                <a:gd name="T85" fmla="*/ 369 h 673"/>
                <a:gd name="T86" fmla="*/ 0 w 5284"/>
                <a:gd name="T87" fmla="*/ 366 h 67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5284" h="673">
                  <a:moveTo>
                    <a:pt x="0" y="366"/>
                  </a:moveTo>
                  <a:lnTo>
                    <a:pt x="0" y="672"/>
                  </a:lnTo>
                  <a:lnTo>
                    <a:pt x="303" y="672"/>
                  </a:lnTo>
                  <a:lnTo>
                    <a:pt x="723" y="663"/>
                  </a:lnTo>
                  <a:lnTo>
                    <a:pt x="1020" y="654"/>
                  </a:lnTo>
                  <a:lnTo>
                    <a:pt x="1302" y="642"/>
                  </a:lnTo>
                  <a:lnTo>
                    <a:pt x="1554" y="630"/>
                  </a:lnTo>
                  <a:lnTo>
                    <a:pt x="1779" y="615"/>
                  </a:lnTo>
                  <a:lnTo>
                    <a:pt x="1962" y="606"/>
                  </a:lnTo>
                  <a:lnTo>
                    <a:pt x="2193" y="588"/>
                  </a:lnTo>
                  <a:lnTo>
                    <a:pt x="2448" y="570"/>
                  </a:lnTo>
                  <a:lnTo>
                    <a:pt x="2700" y="546"/>
                  </a:lnTo>
                  <a:lnTo>
                    <a:pt x="2904" y="528"/>
                  </a:lnTo>
                  <a:lnTo>
                    <a:pt x="3138" y="498"/>
                  </a:lnTo>
                  <a:lnTo>
                    <a:pt x="3324" y="474"/>
                  </a:lnTo>
                  <a:lnTo>
                    <a:pt x="3534" y="447"/>
                  </a:lnTo>
                  <a:lnTo>
                    <a:pt x="3735" y="420"/>
                  </a:lnTo>
                  <a:lnTo>
                    <a:pt x="3933" y="384"/>
                  </a:lnTo>
                  <a:lnTo>
                    <a:pt x="4116" y="351"/>
                  </a:lnTo>
                  <a:lnTo>
                    <a:pt x="4266" y="318"/>
                  </a:lnTo>
                  <a:lnTo>
                    <a:pt x="4446" y="279"/>
                  </a:lnTo>
                  <a:lnTo>
                    <a:pt x="4620" y="237"/>
                  </a:lnTo>
                  <a:lnTo>
                    <a:pt x="4779" y="192"/>
                  </a:lnTo>
                  <a:lnTo>
                    <a:pt x="4920" y="147"/>
                  </a:lnTo>
                  <a:lnTo>
                    <a:pt x="5085" y="90"/>
                  </a:lnTo>
                  <a:lnTo>
                    <a:pt x="5193" y="42"/>
                  </a:lnTo>
                  <a:lnTo>
                    <a:pt x="5283" y="0"/>
                  </a:lnTo>
                  <a:lnTo>
                    <a:pt x="3201" y="0"/>
                  </a:lnTo>
                  <a:lnTo>
                    <a:pt x="2982" y="57"/>
                  </a:lnTo>
                  <a:lnTo>
                    <a:pt x="2775" y="108"/>
                  </a:lnTo>
                  <a:lnTo>
                    <a:pt x="2562" y="150"/>
                  </a:lnTo>
                  <a:lnTo>
                    <a:pt x="2397" y="183"/>
                  </a:lnTo>
                  <a:lnTo>
                    <a:pt x="2205" y="213"/>
                  </a:lnTo>
                  <a:lnTo>
                    <a:pt x="2001" y="243"/>
                  </a:lnTo>
                  <a:lnTo>
                    <a:pt x="1776" y="273"/>
                  </a:lnTo>
                  <a:lnTo>
                    <a:pt x="1536" y="297"/>
                  </a:lnTo>
                  <a:lnTo>
                    <a:pt x="1344" y="312"/>
                  </a:lnTo>
                  <a:lnTo>
                    <a:pt x="1134" y="330"/>
                  </a:lnTo>
                  <a:lnTo>
                    <a:pt x="921" y="342"/>
                  </a:lnTo>
                  <a:lnTo>
                    <a:pt x="696" y="354"/>
                  </a:lnTo>
                  <a:lnTo>
                    <a:pt x="501" y="360"/>
                  </a:lnTo>
                  <a:lnTo>
                    <a:pt x="279" y="366"/>
                  </a:lnTo>
                  <a:lnTo>
                    <a:pt x="99" y="369"/>
                  </a:lnTo>
                  <a:lnTo>
                    <a:pt x="0" y="366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040" name="Freeform 10"/>
            <p:cNvSpPr>
              <a:spLocks/>
            </p:cNvSpPr>
            <p:nvPr/>
          </p:nvSpPr>
          <p:spPr bwMode="white">
            <a:xfrm>
              <a:off x="0" y="-13"/>
              <a:ext cx="2884" cy="286"/>
            </a:xfrm>
            <a:custGeom>
              <a:avLst/>
              <a:gdLst>
                <a:gd name="T0" fmla="*/ 0 w 2884"/>
                <a:gd name="T1" fmla="*/ 0 h 286"/>
                <a:gd name="T2" fmla="*/ 0 w 2884"/>
                <a:gd name="T3" fmla="*/ 285 h 286"/>
                <a:gd name="T4" fmla="*/ 192 w 2884"/>
                <a:gd name="T5" fmla="*/ 285 h 286"/>
                <a:gd name="T6" fmla="*/ 384 w 2884"/>
                <a:gd name="T7" fmla="*/ 282 h 286"/>
                <a:gd name="T8" fmla="*/ 579 w 2884"/>
                <a:gd name="T9" fmla="*/ 276 h 286"/>
                <a:gd name="T10" fmla="*/ 789 w 2884"/>
                <a:gd name="T11" fmla="*/ 267 h 286"/>
                <a:gd name="T12" fmla="*/ 999 w 2884"/>
                <a:gd name="T13" fmla="*/ 258 h 286"/>
                <a:gd name="T14" fmla="*/ 1161 w 2884"/>
                <a:gd name="T15" fmla="*/ 246 h 286"/>
                <a:gd name="T16" fmla="*/ 1302 w 2884"/>
                <a:gd name="T17" fmla="*/ 234 h 286"/>
                <a:gd name="T18" fmla="*/ 1458 w 2884"/>
                <a:gd name="T19" fmla="*/ 222 h 286"/>
                <a:gd name="T20" fmla="*/ 1665 w 2884"/>
                <a:gd name="T21" fmla="*/ 201 h 286"/>
                <a:gd name="T22" fmla="*/ 1992 w 2884"/>
                <a:gd name="T23" fmla="*/ 159 h 286"/>
                <a:gd name="T24" fmla="*/ 2301 w 2884"/>
                <a:gd name="T25" fmla="*/ 117 h 286"/>
                <a:gd name="T26" fmla="*/ 2604 w 2884"/>
                <a:gd name="T27" fmla="*/ 60 h 286"/>
                <a:gd name="T28" fmla="*/ 2883 w 2884"/>
                <a:gd name="T29" fmla="*/ 0 h 286"/>
                <a:gd name="T30" fmla="*/ 0 w 2884"/>
                <a:gd name="T31" fmla="*/ 0 h 2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884" h="286">
                  <a:moveTo>
                    <a:pt x="0" y="0"/>
                  </a:moveTo>
                  <a:lnTo>
                    <a:pt x="0" y="285"/>
                  </a:lnTo>
                  <a:lnTo>
                    <a:pt x="192" y="285"/>
                  </a:lnTo>
                  <a:lnTo>
                    <a:pt x="384" y="282"/>
                  </a:lnTo>
                  <a:lnTo>
                    <a:pt x="579" y="276"/>
                  </a:lnTo>
                  <a:lnTo>
                    <a:pt x="789" y="267"/>
                  </a:lnTo>
                  <a:lnTo>
                    <a:pt x="999" y="258"/>
                  </a:lnTo>
                  <a:lnTo>
                    <a:pt x="1161" y="246"/>
                  </a:lnTo>
                  <a:lnTo>
                    <a:pt x="1302" y="234"/>
                  </a:lnTo>
                  <a:lnTo>
                    <a:pt x="1458" y="222"/>
                  </a:lnTo>
                  <a:lnTo>
                    <a:pt x="1665" y="201"/>
                  </a:lnTo>
                  <a:lnTo>
                    <a:pt x="1992" y="159"/>
                  </a:lnTo>
                  <a:lnTo>
                    <a:pt x="2301" y="117"/>
                  </a:lnTo>
                  <a:lnTo>
                    <a:pt x="2604" y="60"/>
                  </a:lnTo>
                  <a:lnTo>
                    <a:pt x="288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E52C65D-B452-4037-940D-74AC67DE9F7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3851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flip="none" rotWithShape="1">
          <a:gsLst>
            <a:gs pos="0">
              <a:srgbClr val="5E9EFF">
                <a:alpha val="50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8"/>
          <p:cNvGrpSpPr>
            <a:grpSpLocks/>
          </p:cNvGrpSpPr>
          <p:nvPr/>
        </p:nvGrpSpPr>
        <p:grpSpPr bwMode="auto">
          <a:xfrm>
            <a:off x="-9525" y="-20638"/>
            <a:ext cx="9153525" cy="6878638"/>
            <a:chOff x="-6" y="-13"/>
            <a:chExt cx="5766" cy="4333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invGray">
            <a:xfrm>
              <a:off x="5549" y="0"/>
              <a:ext cx="211" cy="43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3" name="Freeform 3"/>
            <p:cNvSpPr>
              <a:spLocks/>
            </p:cNvSpPr>
            <p:nvPr/>
          </p:nvSpPr>
          <p:spPr bwMode="white">
            <a:xfrm>
              <a:off x="-6" y="2828"/>
              <a:ext cx="3625" cy="1492"/>
            </a:xfrm>
            <a:custGeom>
              <a:avLst/>
              <a:gdLst/>
              <a:ahLst/>
              <a:cxnLst>
                <a:cxn ang="0">
                  <a:pos x="0" y="1491"/>
                </a:cxn>
                <a:cxn ang="0">
                  <a:pos x="0" y="0"/>
                </a:cxn>
                <a:cxn ang="0">
                  <a:pos x="171" y="3"/>
                </a:cxn>
                <a:cxn ang="0">
                  <a:pos x="355" y="9"/>
                </a:cxn>
                <a:cxn ang="0">
                  <a:pos x="499" y="21"/>
                </a:cxn>
                <a:cxn ang="0">
                  <a:pos x="650" y="36"/>
                </a:cxn>
                <a:cxn ang="0">
                  <a:pos x="809" y="54"/>
                </a:cxn>
                <a:cxn ang="0">
                  <a:pos x="957" y="78"/>
                </a:cxn>
                <a:cxn ang="0">
                  <a:pos x="1119" y="105"/>
                </a:cxn>
                <a:cxn ang="0">
                  <a:pos x="1261" y="133"/>
                </a:cxn>
                <a:cxn ang="0">
                  <a:pos x="1441" y="175"/>
                </a:cxn>
                <a:cxn ang="0">
                  <a:pos x="1598" y="217"/>
                </a:cxn>
                <a:cxn ang="0">
                  <a:pos x="1763" y="269"/>
                </a:cxn>
                <a:cxn ang="0">
                  <a:pos x="1887" y="308"/>
                </a:cxn>
                <a:cxn ang="0">
                  <a:pos x="2085" y="384"/>
                </a:cxn>
                <a:cxn ang="0">
                  <a:pos x="2230" y="444"/>
                </a:cxn>
                <a:cxn ang="0">
                  <a:pos x="2456" y="547"/>
                </a:cxn>
                <a:cxn ang="0">
                  <a:pos x="2666" y="662"/>
                </a:cxn>
                <a:cxn ang="0">
                  <a:pos x="2859" y="786"/>
                </a:cxn>
                <a:cxn ang="0">
                  <a:pos x="3046" y="920"/>
                </a:cxn>
                <a:cxn ang="0">
                  <a:pos x="3193" y="1038"/>
                </a:cxn>
                <a:cxn ang="0">
                  <a:pos x="3332" y="1168"/>
                </a:cxn>
                <a:cxn ang="0">
                  <a:pos x="3440" y="1280"/>
                </a:cxn>
                <a:cxn ang="0">
                  <a:pos x="3524" y="1380"/>
                </a:cxn>
                <a:cxn ang="0">
                  <a:pos x="3624" y="1491"/>
                </a:cxn>
                <a:cxn ang="0">
                  <a:pos x="3608" y="1491"/>
                </a:cxn>
                <a:cxn ang="0">
                  <a:pos x="0" y="1491"/>
                </a:cxn>
              </a:cxnLst>
              <a:rect l="0" t="0" r="r" b="b"/>
              <a:pathLst>
                <a:path w="3625" h="1492">
                  <a:moveTo>
                    <a:pt x="0" y="1491"/>
                  </a:moveTo>
                  <a:lnTo>
                    <a:pt x="0" y="0"/>
                  </a:lnTo>
                  <a:lnTo>
                    <a:pt x="171" y="3"/>
                  </a:lnTo>
                  <a:lnTo>
                    <a:pt x="355" y="9"/>
                  </a:lnTo>
                  <a:lnTo>
                    <a:pt x="499" y="21"/>
                  </a:lnTo>
                  <a:lnTo>
                    <a:pt x="650" y="36"/>
                  </a:lnTo>
                  <a:lnTo>
                    <a:pt x="809" y="54"/>
                  </a:lnTo>
                  <a:lnTo>
                    <a:pt x="957" y="78"/>
                  </a:lnTo>
                  <a:lnTo>
                    <a:pt x="1119" y="105"/>
                  </a:lnTo>
                  <a:lnTo>
                    <a:pt x="1261" y="133"/>
                  </a:lnTo>
                  <a:lnTo>
                    <a:pt x="1441" y="175"/>
                  </a:lnTo>
                  <a:lnTo>
                    <a:pt x="1598" y="217"/>
                  </a:lnTo>
                  <a:lnTo>
                    <a:pt x="1763" y="269"/>
                  </a:lnTo>
                  <a:lnTo>
                    <a:pt x="1887" y="308"/>
                  </a:lnTo>
                  <a:lnTo>
                    <a:pt x="2085" y="384"/>
                  </a:lnTo>
                  <a:lnTo>
                    <a:pt x="2230" y="444"/>
                  </a:lnTo>
                  <a:lnTo>
                    <a:pt x="2456" y="547"/>
                  </a:lnTo>
                  <a:lnTo>
                    <a:pt x="2666" y="662"/>
                  </a:lnTo>
                  <a:lnTo>
                    <a:pt x="2859" y="786"/>
                  </a:lnTo>
                  <a:lnTo>
                    <a:pt x="3046" y="920"/>
                  </a:lnTo>
                  <a:lnTo>
                    <a:pt x="3193" y="1038"/>
                  </a:lnTo>
                  <a:lnTo>
                    <a:pt x="3332" y="1168"/>
                  </a:lnTo>
                  <a:lnTo>
                    <a:pt x="3440" y="1280"/>
                  </a:lnTo>
                  <a:lnTo>
                    <a:pt x="3524" y="1380"/>
                  </a:lnTo>
                  <a:lnTo>
                    <a:pt x="3624" y="1491"/>
                  </a:lnTo>
                  <a:lnTo>
                    <a:pt x="3608" y="1491"/>
                  </a:lnTo>
                  <a:lnTo>
                    <a:pt x="0" y="1491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4" name="Freeform 4"/>
            <p:cNvSpPr>
              <a:spLocks/>
            </p:cNvSpPr>
            <p:nvPr/>
          </p:nvSpPr>
          <p:spPr bwMode="white">
            <a:xfrm>
              <a:off x="0" y="2405"/>
              <a:ext cx="5143" cy="1902"/>
            </a:xfrm>
            <a:custGeom>
              <a:avLst/>
              <a:gdLst/>
              <a:ahLst/>
              <a:cxnLst>
                <a:cxn ang="0">
                  <a:pos x="2718" y="405"/>
                </a:cxn>
                <a:cxn ang="0">
                  <a:pos x="2466" y="333"/>
                </a:cxn>
                <a:cxn ang="0">
                  <a:pos x="2202" y="261"/>
                </a:cxn>
                <a:cxn ang="0">
                  <a:pos x="1929" y="198"/>
                </a:cxn>
                <a:cxn ang="0">
                  <a:pos x="1695" y="153"/>
                </a:cxn>
                <a:cxn ang="0">
                  <a:pos x="1434" y="111"/>
                </a:cxn>
                <a:cxn ang="0">
                  <a:pos x="1188" y="75"/>
                </a:cxn>
                <a:cxn ang="0">
                  <a:pos x="957" y="48"/>
                </a:cxn>
                <a:cxn ang="0">
                  <a:pos x="747" y="30"/>
                </a:cxn>
                <a:cxn ang="0">
                  <a:pos x="501" y="15"/>
                </a:cxn>
                <a:cxn ang="0">
                  <a:pos x="246" y="3"/>
                </a:cxn>
                <a:cxn ang="0">
                  <a:pos x="0" y="0"/>
                </a:cxn>
                <a:cxn ang="0">
                  <a:pos x="0" y="275"/>
                </a:cxn>
                <a:cxn ang="0">
                  <a:pos x="0" y="345"/>
                </a:cxn>
                <a:cxn ang="0">
                  <a:pos x="0" y="275"/>
                </a:cxn>
                <a:cxn ang="0">
                  <a:pos x="0" y="342"/>
                </a:cxn>
                <a:cxn ang="0">
                  <a:pos x="339" y="351"/>
                </a:cxn>
                <a:cxn ang="0">
                  <a:pos x="606" y="372"/>
                </a:cxn>
                <a:cxn ang="0">
                  <a:pos x="852" y="399"/>
                </a:cxn>
                <a:cxn ang="0">
                  <a:pos x="1068" y="435"/>
                </a:cxn>
                <a:cxn ang="0">
                  <a:pos x="1275" y="474"/>
                </a:cxn>
                <a:cxn ang="0">
                  <a:pos x="1545" y="540"/>
                </a:cxn>
                <a:cxn ang="0">
                  <a:pos x="1761" y="603"/>
                </a:cxn>
                <a:cxn ang="0">
                  <a:pos x="1971" y="678"/>
                </a:cxn>
                <a:cxn ang="0">
                  <a:pos x="2166" y="747"/>
                </a:cxn>
                <a:cxn ang="0">
                  <a:pos x="2397" y="852"/>
                </a:cxn>
                <a:cxn ang="0">
                  <a:pos x="2613" y="960"/>
                </a:cxn>
                <a:cxn ang="0">
                  <a:pos x="2832" y="1095"/>
                </a:cxn>
                <a:cxn ang="0">
                  <a:pos x="3012" y="1212"/>
                </a:cxn>
                <a:cxn ang="0">
                  <a:pos x="3186" y="1347"/>
                </a:cxn>
                <a:cxn ang="0">
                  <a:pos x="3351" y="1497"/>
                </a:cxn>
                <a:cxn ang="0">
                  <a:pos x="3480" y="1629"/>
                </a:cxn>
                <a:cxn ang="0">
                  <a:pos x="3612" y="1785"/>
                </a:cxn>
                <a:cxn ang="0">
                  <a:pos x="3699" y="1901"/>
                </a:cxn>
                <a:cxn ang="0">
                  <a:pos x="5142" y="1901"/>
                </a:cxn>
                <a:cxn ang="0">
                  <a:pos x="5076" y="1827"/>
                </a:cxn>
                <a:cxn ang="0">
                  <a:pos x="4968" y="1707"/>
                </a:cxn>
                <a:cxn ang="0">
                  <a:pos x="4797" y="1539"/>
                </a:cxn>
                <a:cxn ang="0">
                  <a:pos x="4617" y="1383"/>
                </a:cxn>
                <a:cxn ang="0">
                  <a:pos x="4410" y="1221"/>
                </a:cxn>
                <a:cxn ang="0">
                  <a:pos x="4185" y="1071"/>
                </a:cxn>
                <a:cxn ang="0">
                  <a:pos x="3960" y="939"/>
                </a:cxn>
                <a:cxn ang="0">
                  <a:pos x="3708" y="801"/>
                </a:cxn>
                <a:cxn ang="0">
                  <a:pos x="3492" y="702"/>
                </a:cxn>
                <a:cxn ang="0">
                  <a:pos x="3231" y="588"/>
                </a:cxn>
                <a:cxn ang="0">
                  <a:pos x="2964" y="489"/>
                </a:cxn>
                <a:cxn ang="0">
                  <a:pos x="2718" y="405"/>
                </a:cxn>
              </a:cxnLst>
              <a:rect l="0" t="0" r="r" b="b"/>
              <a:pathLst>
                <a:path w="5143" h="1902">
                  <a:moveTo>
                    <a:pt x="2718" y="405"/>
                  </a:moveTo>
                  <a:lnTo>
                    <a:pt x="2466" y="333"/>
                  </a:lnTo>
                  <a:lnTo>
                    <a:pt x="2202" y="261"/>
                  </a:lnTo>
                  <a:lnTo>
                    <a:pt x="1929" y="198"/>
                  </a:lnTo>
                  <a:lnTo>
                    <a:pt x="1695" y="153"/>
                  </a:lnTo>
                  <a:lnTo>
                    <a:pt x="1434" y="111"/>
                  </a:lnTo>
                  <a:lnTo>
                    <a:pt x="1188" y="75"/>
                  </a:lnTo>
                  <a:lnTo>
                    <a:pt x="957" y="48"/>
                  </a:lnTo>
                  <a:lnTo>
                    <a:pt x="747" y="30"/>
                  </a:lnTo>
                  <a:lnTo>
                    <a:pt x="501" y="15"/>
                  </a:lnTo>
                  <a:lnTo>
                    <a:pt x="246" y="3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0" y="345"/>
                  </a:lnTo>
                  <a:lnTo>
                    <a:pt x="0" y="275"/>
                  </a:lnTo>
                  <a:lnTo>
                    <a:pt x="0" y="342"/>
                  </a:lnTo>
                  <a:lnTo>
                    <a:pt x="339" y="351"/>
                  </a:lnTo>
                  <a:lnTo>
                    <a:pt x="606" y="372"/>
                  </a:lnTo>
                  <a:lnTo>
                    <a:pt x="852" y="399"/>
                  </a:lnTo>
                  <a:lnTo>
                    <a:pt x="1068" y="435"/>
                  </a:lnTo>
                  <a:lnTo>
                    <a:pt x="1275" y="474"/>
                  </a:lnTo>
                  <a:lnTo>
                    <a:pt x="1545" y="540"/>
                  </a:lnTo>
                  <a:lnTo>
                    <a:pt x="1761" y="603"/>
                  </a:lnTo>
                  <a:lnTo>
                    <a:pt x="1971" y="678"/>
                  </a:lnTo>
                  <a:lnTo>
                    <a:pt x="2166" y="747"/>
                  </a:lnTo>
                  <a:lnTo>
                    <a:pt x="2397" y="852"/>
                  </a:lnTo>
                  <a:lnTo>
                    <a:pt x="2613" y="960"/>
                  </a:lnTo>
                  <a:lnTo>
                    <a:pt x="2832" y="1095"/>
                  </a:lnTo>
                  <a:lnTo>
                    <a:pt x="3012" y="1212"/>
                  </a:lnTo>
                  <a:lnTo>
                    <a:pt x="3186" y="1347"/>
                  </a:lnTo>
                  <a:lnTo>
                    <a:pt x="3351" y="1497"/>
                  </a:lnTo>
                  <a:lnTo>
                    <a:pt x="3480" y="1629"/>
                  </a:lnTo>
                  <a:lnTo>
                    <a:pt x="3612" y="1785"/>
                  </a:lnTo>
                  <a:lnTo>
                    <a:pt x="3699" y="1901"/>
                  </a:lnTo>
                  <a:lnTo>
                    <a:pt x="5142" y="1901"/>
                  </a:lnTo>
                  <a:lnTo>
                    <a:pt x="5076" y="1827"/>
                  </a:lnTo>
                  <a:lnTo>
                    <a:pt x="4968" y="1707"/>
                  </a:lnTo>
                  <a:lnTo>
                    <a:pt x="4797" y="1539"/>
                  </a:lnTo>
                  <a:lnTo>
                    <a:pt x="4617" y="1383"/>
                  </a:lnTo>
                  <a:lnTo>
                    <a:pt x="4410" y="1221"/>
                  </a:lnTo>
                  <a:lnTo>
                    <a:pt x="4185" y="1071"/>
                  </a:lnTo>
                  <a:lnTo>
                    <a:pt x="3960" y="939"/>
                  </a:lnTo>
                  <a:lnTo>
                    <a:pt x="3708" y="801"/>
                  </a:lnTo>
                  <a:lnTo>
                    <a:pt x="3492" y="702"/>
                  </a:lnTo>
                  <a:lnTo>
                    <a:pt x="3231" y="588"/>
                  </a:lnTo>
                  <a:lnTo>
                    <a:pt x="2964" y="489"/>
                  </a:lnTo>
                  <a:lnTo>
                    <a:pt x="2718" y="405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white">
            <a:xfrm>
              <a:off x="0" y="1982"/>
              <a:ext cx="5760" cy="23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9"/>
                </a:cxn>
                <a:cxn ang="0">
                  <a:pos x="558" y="357"/>
                </a:cxn>
                <a:cxn ang="0">
                  <a:pos x="807" y="375"/>
                </a:cxn>
                <a:cxn ang="0">
                  <a:pos x="1056" y="399"/>
                </a:cxn>
                <a:cxn ang="0">
                  <a:pos x="1272" y="426"/>
                </a:cxn>
                <a:cxn ang="0">
                  <a:pos x="1539" y="465"/>
                </a:cxn>
                <a:cxn ang="0">
                  <a:pos x="1791" y="510"/>
                </a:cxn>
                <a:cxn ang="0">
                  <a:pos x="2076" y="570"/>
                </a:cxn>
                <a:cxn ang="0">
                  <a:pos x="2334" y="630"/>
                </a:cxn>
                <a:cxn ang="0">
                  <a:pos x="2544" y="687"/>
                </a:cxn>
                <a:cxn ang="0">
                  <a:pos x="2775" y="759"/>
                </a:cxn>
                <a:cxn ang="0">
                  <a:pos x="3003" y="837"/>
                </a:cxn>
                <a:cxn ang="0">
                  <a:pos x="3231" y="924"/>
                </a:cxn>
                <a:cxn ang="0">
                  <a:pos x="3438" y="1005"/>
                </a:cxn>
                <a:cxn ang="0">
                  <a:pos x="3663" y="1110"/>
                </a:cxn>
                <a:cxn ang="0">
                  <a:pos x="3903" y="1233"/>
                </a:cxn>
                <a:cxn ang="0">
                  <a:pos x="4149" y="1374"/>
                </a:cxn>
                <a:cxn ang="0">
                  <a:pos x="4353" y="1506"/>
                </a:cxn>
                <a:cxn ang="0">
                  <a:pos x="4491" y="1602"/>
                </a:cxn>
                <a:cxn ang="0">
                  <a:pos x="4668" y="1740"/>
                </a:cxn>
                <a:cxn ang="0">
                  <a:pos x="4824" y="1875"/>
                </a:cxn>
                <a:cxn ang="0">
                  <a:pos x="4968" y="2016"/>
                </a:cxn>
                <a:cxn ang="0">
                  <a:pos x="5100" y="2154"/>
                </a:cxn>
                <a:cxn ang="0">
                  <a:pos x="5238" y="2324"/>
                </a:cxn>
                <a:cxn ang="0">
                  <a:pos x="5759" y="2324"/>
                </a:cxn>
                <a:cxn ang="0">
                  <a:pos x="5759" y="1245"/>
                </a:cxn>
                <a:cxn ang="0">
                  <a:pos x="5580" y="1119"/>
                </a:cxn>
                <a:cxn ang="0">
                  <a:pos x="5400" y="1020"/>
                </a:cxn>
                <a:cxn ang="0">
                  <a:pos x="5205" y="918"/>
                </a:cxn>
                <a:cxn ang="0">
                  <a:pos x="5031" y="837"/>
                </a:cxn>
                <a:cxn ang="0">
                  <a:pos x="4866" y="771"/>
                </a:cxn>
                <a:cxn ang="0">
                  <a:pos x="4710" y="711"/>
                </a:cxn>
                <a:cxn ang="0">
                  <a:pos x="4545" y="651"/>
                </a:cxn>
                <a:cxn ang="0">
                  <a:pos x="4386" y="600"/>
                </a:cxn>
                <a:cxn ang="0">
                  <a:pos x="4248" y="552"/>
                </a:cxn>
                <a:cxn ang="0">
                  <a:pos x="3993" y="483"/>
                </a:cxn>
                <a:cxn ang="0">
                  <a:pos x="3777" y="423"/>
                </a:cxn>
                <a:cxn ang="0">
                  <a:pos x="3564" y="375"/>
                </a:cxn>
                <a:cxn ang="0">
                  <a:pos x="3282" y="312"/>
                </a:cxn>
                <a:cxn ang="0">
                  <a:pos x="3003" y="261"/>
                </a:cxn>
                <a:cxn ang="0">
                  <a:pos x="2733" y="213"/>
                </a:cxn>
                <a:cxn ang="0">
                  <a:pos x="2451" y="171"/>
                </a:cxn>
                <a:cxn ang="0">
                  <a:pos x="2211" y="138"/>
                </a:cxn>
                <a:cxn ang="0">
                  <a:pos x="1974" y="108"/>
                </a:cxn>
                <a:cxn ang="0">
                  <a:pos x="1665" y="81"/>
                </a:cxn>
                <a:cxn ang="0">
                  <a:pos x="1437" y="60"/>
                </a:cxn>
                <a:cxn ang="0">
                  <a:pos x="1125" y="36"/>
                </a:cxn>
                <a:cxn ang="0">
                  <a:pos x="828" y="21"/>
                </a:cxn>
                <a:cxn ang="0">
                  <a:pos x="558" y="12"/>
                </a:cxn>
                <a:cxn ang="0">
                  <a:pos x="282" y="3"/>
                </a:cxn>
                <a:cxn ang="0">
                  <a:pos x="0" y="0"/>
                </a:cxn>
              </a:cxnLst>
              <a:rect l="0" t="0" r="r" b="b"/>
              <a:pathLst>
                <a:path w="5760" h="2325">
                  <a:moveTo>
                    <a:pt x="0" y="0"/>
                  </a:moveTo>
                  <a:lnTo>
                    <a:pt x="0" y="339"/>
                  </a:lnTo>
                  <a:lnTo>
                    <a:pt x="558" y="357"/>
                  </a:lnTo>
                  <a:lnTo>
                    <a:pt x="807" y="375"/>
                  </a:lnTo>
                  <a:lnTo>
                    <a:pt x="1056" y="399"/>
                  </a:lnTo>
                  <a:lnTo>
                    <a:pt x="1272" y="426"/>
                  </a:lnTo>
                  <a:lnTo>
                    <a:pt x="1539" y="465"/>
                  </a:lnTo>
                  <a:lnTo>
                    <a:pt x="1791" y="510"/>
                  </a:lnTo>
                  <a:lnTo>
                    <a:pt x="2076" y="570"/>
                  </a:lnTo>
                  <a:lnTo>
                    <a:pt x="2334" y="630"/>
                  </a:lnTo>
                  <a:lnTo>
                    <a:pt x="2544" y="687"/>
                  </a:lnTo>
                  <a:lnTo>
                    <a:pt x="2775" y="759"/>
                  </a:lnTo>
                  <a:lnTo>
                    <a:pt x="3003" y="837"/>
                  </a:lnTo>
                  <a:lnTo>
                    <a:pt x="3231" y="924"/>
                  </a:lnTo>
                  <a:lnTo>
                    <a:pt x="3438" y="1005"/>
                  </a:lnTo>
                  <a:lnTo>
                    <a:pt x="3663" y="1110"/>
                  </a:lnTo>
                  <a:lnTo>
                    <a:pt x="3903" y="1233"/>
                  </a:lnTo>
                  <a:lnTo>
                    <a:pt x="4149" y="1374"/>
                  </a:lnTo>
                  <a:lnTo>
                    <a:pt x="4353" y="1506"/>
                  </a:lnTo>
                  <a:lnTo>
                    <a:pt x="4491" y="1602"/>
                  </a:lnTo>
                  <a:lnTo>
                    <a:pt x="4668" y="1740"/>
                  </a:lnTo>
                  <a:lnTo>
                    <a:pt x="4824" y="1875"/>
                  </a:lnTo>
                  <a:lnTo>
                    <a:pt x="4968" y="2016"/>
                  </a:lnTo>
                  <a:lnTo>
                    <a:pt x="5100" y="2154"/>
                  </a:lnTo>
                  <a:lnTo>
                    <a:pt x="5238" y="2324"/>
                  </a:lnTo>
                  <a:lnTo>
                    <a:pt x="5759" y="2324"/>
                  </a:lnTo>
                  <a:lnTo>
                    <a:pt x="5759" y="1245"/>
                  </a:lnTo>
                  <a:lnTo>
                    <a:pt x="5580" y="1119"/>
                  </a:lnTo>
                  <a:lnTo>
                    <a:pt x="5400" y="1020"/>
                  </a:lnTo>
                  <a:lnTo>
                    <a:pt x="5205" y="918"/>
                  </a:lnTo>
                  <a:lnTo>
                    <a:pt x="5031" y="837"/>
                  </a:lnTo>
                  <a:lnTo>
                    <a:pt x="4866" y="771"/>
                  </a:lnTo>
                  <a:lnTo>
                    <a:pt x="4710" y="711"/>
                  </a:lnTo>
                  <a:lnTo>
                    <a:pt x="4545" y="651"/>
                  </a:lnTo>
                  <a:lnTo>
                    <a:pt x="4386" y="600"/>
                  </a:lnTo>
                  <a:lnTo>
                    <a:pt x="4248" y="552"/>
                  </a:lnTo>
                  <a:lnTo>
                    <a:pt x="3993" y="483"/>
                  </a:lnTo>
                  <a:lnTo>
                    <a:pt x="3777" y="423"/>
                  </a:lnTo>
                  <a:lnTo>
                    <a:pt x="3564" y="375"/>
                  </a:lnTo>
                  <a:lnTo>
                    <a:pt x="3282" y="312"/>
                  </a:lnTo>
                  <a:lnTo>
                    <a:pt x="3003" y="261"/>
                  </a:lnTo>
                  <a:lnTo>
                    <a:pt x="2733" y="213"/>
                  </a:lnTo>
                  <a:lnTo>
                    <a:pt x="2451" y="171"/>
                  </a:lnTo>
                  <a:lnTo>
                    <a:pt x="2211" y="138"/>
                  </a:lnTo>
                  <a:lnTo>
                    <a:pt x="1974" y="108"/>
                  </a:lnTo>
                  <a:lnTo>
                    <a:pt x="1665" y="81"/>
                  </a:lnTo>
                  <a:lnTo>
                    <a:pt x="1437" y="60"/>
                  </a:lnTo>
                  <a:lnTo>
                    <a:pt x="1125" y="36"/>
                  </a:lnTo>
                  <a:lnTo>
                    <a:pt x="828" y="21"/>
                  </a:lnTo>
                  <a:lnTo>
                    <a:pt x="558" y="12"/>
                  </a:lnTo>
                  <a:lnTo>
                    <a:pt x="282" y="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white">
            <a:xfrm>
              <a:off x="0" y="1550"/>
              <a:ext cx="5760" cy="15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51"/>
                </a:cxn>
                <a:cxn ang="0">
                  <a:pos x="282" y="357"/>
                </a:cxn>
                <a:cxn ang="0">
                  <a:pos x="627" y="363"/>
                </a:cxn>
                <a:cxn ang="0">
                  <a:pos x="960" y="375"/>
                </a:cxn>
                <a:cxn ang="0">
                  <a:pos x="1218" y="393"/>
                </a:cxn>
                <a:cxn ang="0">
                  <a:pos x="1470" y="411"/>
                </a:cxn>
                <a:cxn ang="0">
                  <a:pos x="1746" y="435"/>
                </a:cxn>
                <a:cxn ang="0">
                  <a:pos x="2022" y="462"/>
                </a:cxn>
                <a:cxn ang="0">
                  <a:pos x="2340" y="504"/>
                </a:cxn>
                <a:cxn ang="0">
                  <a:pos x="2664" y="549"/>
                </a:cxn>
                <a:cxn ang="0">
                  <a:pos x="2952" y="597"/>
                </a:cxn>
                <a:cxn ang="0">
                  <a:pos x="3225" y="648"/>
                </a:cxn>
                <a:cxn ang="0">
                  <a:pos x="3513" y="708"/>
                </a:cxn>
                <a:cxn ang="0">
                  <a:pos x="3693" y="750"/>
                </a:cxn>
                <a:cxn ang="0">
                  <a:pos x="3936" y="810"/>
                </a:cxn>
                <a:cxn ang="0">
                  <a:pos x="4095" y="855"/>
                </a:cxn>
                <a:cxn ang="0">
                  <a:pos x="4281" y="909"/>
                </a:cxn>
                <a:cxn ang="0">
                  <a:pos x="4503" y="981"/>
                </a:cxn>
                <a:cxn ang="0">
                  <a:pos x="4704" y="1053"/>
                </a:cxn>
                <a:cxn ang="0">
                  <a:pos x="4911" y="1131"/>
                </a:cxn>
                <a:cxn ang="0">
                  <a:pos x="5073" y="1197"/>
                </a:cxn>
                <a:cxn ang="0">
                  <a:pos x="5256" y="1281"/>
                </a:cxn>
                <a:cxn ang="0">
                  <a:pos x="5475" y="1401"/>
                </a:cxn>
                <a:cxn ang="0">
                  <a:pos x="5628" y="1482"/>
                </a:cxn>
                <a:cxn ang="0">
                  <a:pos x="5759" y="1572"/>
                </a:cxn>
                <a:cxn ang="0">
                  <a:pos x="5759" y="633"/>
                </a:cxn>
                <a:cxn ang="0">
                  <a:pos x="5493" y="570"/>
                </a:cxn>
                <a:cxn ang="0">
                  <a:pos x="5214" y="501"/>
                </a:cxn>
                <a:cxn ang="0">
                  <a:pos x="4950" y="444"/>
                </a:cxn>
                <a:cxn ang="0">
                  <a:pos x="4701" y="396"/>
                </a:cxn>
                <a:cxn ang="0">
                  <a:pos x="4425" y="348"/>
                </a:cxn>
                <a:cxn ang="0">
                  <a:pos x="4110" y="294"/>
                </a:cxn>
                <a:cxn ang="0">
                  <a:pos x="3813" y="252"/>
                </a:cxn>
                <a:cxn ang="0">
                  <a:pos x="3549" y="213"/>
                </a:cxn>
                <a:cxn ang="0">
                  <a:pos x="3261" y="183"/>
                </a:cxn>
                <a:cxn ang="0">
                  <a:pos x="3015" y="153"/>
                </a:cxn>
                <a:cxn ang="0">
                  <a:pos x="2757" y="129"/>
                </a:cxn>
                <a:cxn ang="0">
                  <a:pos x="2520" y="105"/>
                </a:cxn>
                <a:cxn ang="0">
                  <a:pos x="2301" y="87"/>
                </a:cxn>
                <a:cxn ang="0">
                  <a:pos x="2013" y="66"/>
                </a:cxn>
                <a:cxn ang="0">
                  <a:pos x="1731" y="48"/>
                </a:cxn>
                <a:cxn ang="0">
                  <a:pos x="1524" y="39"/>
                </a:cxn>
                <a:cxn ang="0">
                  <a:pos x="1260" y="27"/>
                </a:cxn>
                <a:cxn ang="0">
                  <a:pos x="966" y="15"/>
                </a:cxn>
                <a:cxn ang="0">
                  <a:pos x="714" y="12"/>
                </a:cxn>
                <a:cxn ang="0">
                  <a:pos x="510" y="6"/>
                </a:cxn>
                <a:cxn ang="0">
                  <a:pos x="243" y="0"/>
                </a:cxn>
                <a:cxn ang="0">
                  <a:pos x="0" y="0"/>
                </a:cxn>
              </a:cxnLst>
              <a:rect l="0" t="0" r="r" b="b"/>
              <a:pathLst>
                <a:path w="5760" h="1573">
                  <a:moveTo>
                    <a:pt x="0" y="0"/>
                  </a:moveTo>
                  <a:lnTo>
                    <a:pt x="0" y="351"/>
                  </a:lnTo>
                  <a:lnTo>
                    <a:pt x="282" y="357"/>
                  </a:lnTo>
                  <a:lnTo>
                    <a:pt x="627" y="363"/>
                  </a:lnTo>
                  <a:lnTo>
                    <a:pt x="960" y="375"/>
                  </a:lnTo>
                  <a:lnTo>
                    <a:pt x="1218" y="393"/>
                  </a:lnTo>
                  <a:lnTo>
                    <a:pt x="1470" y="411"/>
                  </a:lnTo>
                  <a:lnTo>
                    <a:pt x="1746" y="435"/>
                  </a:lnTo>
                  <a:lnTo>
                    <a:pt x="2022" y="462"/>
                  </a:lnTo>
                  <a:lnTo>
                    <a:pt x="2340" y="504"/>
                  </a:lnTo>
                  <a:lnTo>
                    <a:pt x="2664" y="549"/>
                  </a:lnTo>
                  <a:lnTo>
                    <a:pt x="2952" y="597"/>
                  </a:lnTo>
                  <a:lnTo>
                    <a:pt x="3225" y="648"/>
                  </a:lnTo>
                  <a:lnTo>
                    <a:pt x="3513" y="708"/>
                  </a:lnTo>
                  <a:lnTo>
                    <a:pt x="3693" y="750"/>
                  </a:lnTo>
                  <a:lnTo>
                    <a:pt x="3936" y="810"/>
                  </a:lnTo>
                  <a:lnTo>
                    <a:pt x="4095" y="855"/>
                  </a:lnTo>
                  <a:lnTo>
                    <a:pt x="4281" y="909"/>
                  </a:lnTo>
                  <a:lnTo>
                    <a:pt x="4503" y="981"/>
                  </a:lnTo>
                  <a:lnTo>
                    <a:pt x="4704" y="1053"/>
                  </a:lnTo>
                  <a:lnTo>
                    <a:pt x="4911" y="1131"/>
                  </a:lnTo>
                  <a:lnTo>
                    <a:pt x="5073" y="1197"/>
                  </a:lnTo>
                  <a:lnTo>
                    <a:pt x="5256" y="1281"/>
                  </a:lnTo>
                  <a:lnTo>
                    <a:pt x="5475" y="1401"/>
                  </a:lnTo>
                  <a:lnTo>
                    <a:pt x="5628" y="1482"/>
                  </a:lnTo>
                  <a:lnTo>
                    <a:pt x="5759" y="1572"/>
                  </a:lnTo>
                  <a:lnTo>
                    <a:pt x="5759" y="633"/>
                  </a:lnTo>
                  <a:lnTo>
                    <a:pt x="5493" y="570"/>
                  </a:lnTo>
                  <a:lnTo>
                    <a:pt x="5214" y="501"/>
                  </a:lnTo>
                  <a:lnTo>
                    <a:pt x="4950" y="444"/>
                  </a:lnTo>
                  <a:lnTo>
                    <a:pt x="4701" y="396"/>
                  </a:lnTo>
                  <a:lnTo>
                    <a:pt x="4425" y="348"/>
                  </a:lnTo>
                  <a:lnTo>
                    <a:pt x="4110" y="294"/>
                  </a:lnTo>
                  <a:lnTo>
                    <a:pt x="3813" y="252"/>
                  </a:lnTo>
                  <a:lnTo>
                    <a:pt x="3549" y="213"/>
                  </a:lnTo>
                  <a:lnTo>
                    <a:pt x="3261" y="183"/>
                  </a:lnTo>
                  <a:lnTo>
                    <a:pt x="3015" y="153"/>
                  </a:lnTo>
                  <a:lnTo>
                    <a:pt x="2757" y="129"/>
                  </a:lnTo>
                  <a:lnTo>
                    <a:pt x="2520" y="105"/>
                  </a:lnTo>
                  <a:lnTo>
                    <a:pt x="2301" y="87"/>
                  </a:lnTo>
                  <a:lnTo>
                    <a:pt x="2013" y="66"/>
                  </a:lnTo>
                  <a:lnTo>
                    <a:pt x="1731" y="48"/>
                  </a:lnTo>
                  <a:lnTo>
                    <a:pt x="1524" y="39"/>
                  </a:lnTo>
                  <a:lnTo>
                    <a:pt x="1260" y="27"/>
                  </a:lnTo>
                  <a:lnTo>
                    <a:pt x="966" y="15"/>
                  </a:lnTo>
                  <a:lnTo>
                    <a:pt x="714" y="12"/>
                  </a:lnTo>
                  <a:lnTo>
                    <a:pt x="510" y="6"/>
                  </a:lnTo>
                  <a:lnTo>
                    <a:pt x="24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white">
            <a:xfrm>
              <a:off x="0" y="1130"/>
              <a:ext cx="5760" cy="9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9"/>
                </a:cxn>
                <a:cxn ang="0">
                  <a:pos x="318" y="342"/>
                </a:cxn>
                <a:cxn ang="0">
                  <a:pos x="591" y="348"/>
                </a:cxn>
                <a:cxn ang="0">
                  <a:pos x="846" y="354"/>
                </a:cxn>
                <a:cxn ang="0">
                  <a:pos x="1074" y="360"/>
                </a:cxn>
                <a:cxn ang="0">
                  <a:pos x="1314" y="366"/>
                </a:cxn>
                <a:cxn ang="0">
                  <a:pos x="1599" y="381"/>
                </a:cxn>
                <a:cxn ang="0">
                  <a:pos x="1911" y="399"/>
                </a:cxn>
                <a:cxn ang="0">
                  <a:pos x="2241" y="420"/>
                </a:cxn>
                <a:cxn ang="0">
                  <a:pos x="2619" y="453"/>
                </a:cxn>
                <a:cxn ang="0">
                  <a:pos x="2889" y="477"/>
                </a:cxn>
                <a:cxn ang="0">
                  <a:pos x="3177" y="507"/>
                </a:cxn>
                <a:cxn ang="0">
                  <a:pos x="3498" y="543"/>
                </a:cxn>
                <a:cxn ang="0">
                  <a:pos x="3813" y="585"/>
                </a:cxn>
                <a:cxn ang="0">
                  <a:pos x="4044" y="618"/>
                </a:cxn>
                <a:cxn ang="0">
                  <a:pos x="4365" y="669"/>
                </a:cxn>
                <a:cxn ang="0">
                  <a:pos x="4683" y="726"/>
                </a:cxn>
                <a:cxn ang="0">
                  <a:pos x="4980" y="786"/>
                </a:cxn>
                <a:cxn ang="0">
                  <a:pos x="5268" y="846"/>
                </a:cxn>
                <a:cxn ang="0">
                  <a:pos x="5646" y="942"/>
                </a:cxn>
                <a:cxn ang="0">
                  <a:pos x="5759" y="969"/>
                </a:cxn>
                <a:cxn ang="0">
                  <a:pos x="5759" y="0"/>
                </a:cxn>
                <a:cxn ang="0">
                  <a:pos x="0" y="0"/>
                </a:cxn>
              </a:cxnLst>
              <a:rect l="0" t="0" r="r" b="b"/>
              <a:pathLst>
                <a:path w="5760" h="970">
                  <a:moveTo>
                    <a:pt x="0" y="0"/>
                  </a:moveTo>
                  <a:lnTo>
                    <a:pt x="0" y="339"/>
                  </a:lnTo>
                  <a:lnTo>
                    <a:pt x="318" y="342"/>
                  </a:lnTo>
                  <a:lnTo>
                    <a:pt x="591" y="348"/>
                  </a:lnTo>
                  <a:lnTo>
                    <a:pt x="846" y="354"/>
                  </a:lnTo>
                  <a:lnTo>
                    <a:pt x="1074" y="360"/>
                  </a:lnTo>
                  <a:lnTo>
                    <a:pt x="1314" y="366"/>
                  </a:lnTo>
                  <a:lnTo>
                    <a:pt x="1599" y="381"/>
                  </a:lnTo>
                  <a:lnTo>
                    <a:pt x="1911" y="399"/>
                  </a:lnTo>
                  <a:lnTo>
                    <a:pt x="2241" y="420"/>
                  </a:lnTo>
                  <a:lnTo>
                    <a:pt x="2619" y="453"/>
                  </a:lnTo>
                  <a:lnTo>
                    <a:pt x="2889" y="477"/>
                  </a:lnTo>
                  <a:lnTo>
                    <a:pt x="3177" y="507"/>
                  </a:lnTo>
                  <a:lnTo>
                    <a:pt x="3498" y="543"/>
                  </a:lnTo>
                  <a:lnTo>
                    <a:pt x="3813" y="585"/>
                  </a:lnTo>
                  <a:lnTo>
                    <a:pt x="4044" y="618"/>
                  </a:lnTo>
                  <a:lnTo>
                    <a:pt x="4365" y="669"/>
                  </a:lnTo>
                  <a:lnTo>
                    <a:pt x="4683" y="726"/>
                  </a:lnTo>
                  <a:lnTo>
                    <a:pt x="4980" y="786"/>
                  </a:lnTo>
                  <a:lnTo>
                    <a:pt x="5268" y="846"/>
                  </a:lnTo>
                  <a:lnTo>
                    <a:pt x="5646" y="942"/>
                  </a:lnTo>
                  <a:lnTo>
                    <a:pt x="5759" y="969"/>
                  </a:lnTo>
                  <a:lnTo>
                    <a:pt x="5759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white">
            <a:xfrm>
              <a:off x="0" y="-13"/>
              <a:ext cx="5760" cy="1060"/>
            </a:xfrm>
            <a:custGeom>
              <a:avLst/>
              <a:gdLst/>
              <a:ahLst/>
              <a:cxnLst>
                <a:cxn ang="0">
                  <a:pos x="0" y="753"/>
                </a:cxn>
                <a:cxn ang="0">
                  <a:pos x="0" y="1059"/>
                </a:cxn>
                <a:cxn ang="0">
                  <a:pos x="5759" y="1059"/>
                </a:cxn>
                <a:cxn ang="0">
                  <a:pos x="5759" y="0"/>
                </a:cxn>
                <a:cxn ang="0">
                  <a:pos x="5430" y="0"/>
                </a:cxn>
                <a:cxn ang="0">
                  <a:pos x="5298" y="84"/>
                </a:cxn>
                <a:cxn ang="0">
                  <a:pos x="5136" y="159"/>
                </a:cxn>
                <a:cxn ang="0">
                  <a:pos x="4968" y="222"/>
                </a:cxn>
                <a:cxn ang="0">
                  <a:pos x="4812" y="267"/>
                </a:cxn>
                <a:cxn ang="0">
                  <a:pos x="4626" y="324"/>
                </a:cxn>
                <a:cxn ang="0">
                  <a:pos x="4440" y="366"/>
                </a:cxn>
                <a:cxn ang="0">
                  <a:pos x="4230" y="414"/>
                </a:cxn>
                <a:cxn ang="0">
                  <a:pos x="3939" y="468"/>
                </a:cxn>
                <a:cxn ang="0">
                  <a:pos x="3711" y="504"/>
                </a:cxn>
                <a:cxn ang="0">
                  <a:pos x="3441" y="543"/>
                </a:cxn>
                <a:cxn ang="0">
                  <a:pos x="3189" y="579"/>
                </a:cxn>
                <a:cxn ang="0">
                  <a:pos x="2925" y="606"/>
                </a:cxn>
                <a:cxn ang="0">
                  <a:pos x="2679" y="633"/>
                </a:cxn>
                <a:cxn ang="0">
                  <a:pos x="2418" y="654"/>
                </a:cxn>
                <a:cxn ang="0">
                  <a:pos x="2142" y="675"/>
                </a:cxn>
                <a:cxn ang="0">
                  <a:pos x="1896" y="693"/>
                </a:cxn>
                <a:cxn ang="0">
                  <a:pos x="1647" y="708"/>
                </a:cxn>
                <a:cxn ang="0">
                  <a:pos x="1404" y="720"/>
                </a:cxn>
                <a:cxn ang="0">
                  <a:pos x="1170" y="732"/>
                </a:cxn>
                <a:cxn ang="0">
                  <a:pos x="906" y="738"/>
                </a:cxn>
                <a:cxn ang="0">
                  <a:pos x="534" y="747"/>
                </a:cxn>
                <a:cxn ang="0">
                  <a:pos x="201" y="753"/>
                </a:cxn>
                <a:cxn ang="0">
                  <a:pos x="0" y="753"/>
                </a:cxn>
              </a:cxnLst>
              <a:rect l="0" t="0" r="r" b="b"/>
              <a:pathLst>
                <a:path w="5760" h="1060">
                  <a:moveTo>
                    <a:pt x="0" y="753"/>
                  </a:moveTo>
                  <a:lnTo>
                    <a:pt x="0" y="1059"/>
                  </a:lnTo>
                  <a:lnTo>
                    <a:pt x="5759" y="1059"/>
                  </a:lnTo>
                  <a:lnTo>
                    <a:pt x="5759" y="0"/>
                  </a:lnTo>
                  <a:lnTo>
                    <a:pt x="5430" y="0"/>
                  </a:lnTo>
                  <a:lnTo>
                    <a:pt x="5298" y="84"/>
                  </a:lnTo>
                  <a:lnTo>
                    <a:pt x="5136" y="159"/>
                  </a:lnTo>
                  <a:lnTo>
                    <a:pt x="4968" y="222"/>
                  </a:lnTo>
                  <a:lnTo>
                    <a:pt x="4812" y="267"/>
                  </a:lnTo>
                  <a:lnTo>
                    <a:pt x="4626" y="324"/>
                  </a:lnTo>
                  <a:lnTo>
                    <a:pt x="4440" y="366"/>
                  </a:lnTo>
                  <a:lnTo>
                    <a:pt x="4230" y="414"/>
                  </a:lnTo>
                  <a:lnTo>
                    <a:pt x="3939" y="468"/>
                  </a:lnTo>
                  <a:lnTo>
                    <a:pt x="3711" y="504"/>
                  </a:lnTo>
                  <a:lnTo>
                    <a:pt x="3441" y="543"/>
                  </a:lnTo>
                  <a:lnTo>
                    <a:pt x="3189" y="579"/>
                  </a:lnTo>
                  <a:lnTo>
                    <a:pt x="2925" y="606"/>
                  </a:lnTo>
                  <a:lnTo>
                    <a:pt x="2679" y="633"/>
                  </a:lnTo>
                  <a:lnTo>
                    <a:pt x="2418" y="654"/>
                  </a:lnTo>
                  <a:lnTo>
                    <a:pt x="2142" y="675"/>
                  </a:lnTo>
                  <a:lnTo>
                    <a:pt x="1896" y="693"/>
                  </a:lnTo>
                  <a:lnTo>
                    <a:pt x="1647" y="708"/>
                  </a:lnTo>
                  <a:lnTo>
                    <a:pt x="1404" y="720"/>
                  </a:lnTo>
                  <a:lnTo>
                    <a:pt x="1170" y="732"/>
                  </a:lnTo>
                  <a:lnTo>
                    <a:pt x="906" y="738"/>
                  </a:lnTo>
                  <a:lnTo>
                    <a:pt x="534" y="747"/>
                  </a:lnTo>
                  <a:lnTo>
                    <a:pt x="201" y="753"/>
                  </a:lnTo>
                  <a:lnTo>
                    <a:pt x="0" y="753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white">
            <a:xfrm>
              <a:off x="0" y="-13"/>
              <a:ext cx="5284" cy="673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0" y="672"/>
                </a:cxn>
                <a:cxn ang="0">
                  <a:pos x="303" y="672"/>
                </a:cxn>
                <a:cxn ang="0">
                  <a:pos x="723" y="663"/>
                </a:cxn>
                <a:cxn ang="0">
                  <a:pos x="1020" y="654"/>
                </a:cxn>
                <a:cxn ang="0">
                  <a:pos x="1302" y="642"/>
                </a:cxn>
                <a:cxn ang="0">
                  <a:pos x="1554" y="630"/>
                </a:cxn>
                <a:cxn ang="0">
                  <a:pos x="1779" y="615"/>
                </a:cxn>
                <a:cxn ang="0">
                  <a:pos x="1962" y="606"/>
                </a:cxn>
                <a:cxn ang="0">
                  <a:pos x="2193" y="588"/>
                </a:cxn>
                <a:cxn ang="0">
                  <a:pos x="2448" y="570"/>
                </a:cxn>
                <a:cxn ang="0">
                  <a:pos x="2700" y="546"/>
                </a:cxn>
                <a:cxn ang="0">
                  <a:pos x="2904" y="528"/>
                </a:cxn>
                <a:cxn ang="0">
                  <a:pos x="3138" y="498"/>
                </a:cxn>
                <a:cxn ang="0">
                  <a:pos x="3324" y="474"/>
                </a:cxn>
                <a:cxn ang="0">
                  <a:pos x="3534" y="447"/>
                </a:cxn>
                <a:cxn ang="0">
                  <a:pos x="3735" y="420"/>
                </a:cxn>
                <a:cxn ang="0">
                  <a:pos x="3933" y="384"/>
                </a:cxn>
                <a:cxn ang="0">
                  <a:pos x="4116" y="351"/>
                </a:cxn>
                <a:cxn ang="0">
                  <a:pos x="4266" y="318"/>
                </a:cxn>
                <a:cxn ang="0">
                  <a:pos x="4446" y="279"/>
                </a:cxn>
                <a:cxn ang="0">
                  <a:pos x="4620" y="237"/>
                </a:cxn>
                <a:cxn ang="0">
                  <a:pos x="4779" y="192"/>
                </a:cxn>
                <a:cxn ang="0">
                  <a:pos x="4920" y="147"/>
                </a:cxn>
                <a:cxn ang="0">
                  <a:pos x="5085" y="90"/>
                </a:cxn>
                <a:cxn ang="0">
                  <a:pos x="5193" y="42"/>
                </a:cxn>
                <a:cxn ang="0">
                  <a:pos x="5283" y="0"/>
                </a:cxn>
                <a:cxn ang="0">
                  <a:pos x="3201" y="0"/>
                </a:cxn>
                <a:cxn ang="0">
                  <a:pos x="2982" y="57"/>
                </a:cxn>
                <a:cxn ang="0">
                  <a:pos x="2775" y="108"/>
                </a:cxn>
                <a:cxn ang="0">
                  <a:pos x="2562" y="150"/>
                </a:cxn>
                <a:cxn ang="0">
                  <a:pos x="2397" y="183"/>
                </a:cxn>
                <a:cxn ang="0">
                  <a:pos x="2205" y="213"/>
                </a:cxn>
                <a:cxn ang="0">
                  <a:pos x="2001" y="243"/>
                </a:cxn>
                <a:cxn ang="0">
                  <a:pos x="1776" y="273"/>
                </a:cxn>
                <a:cxn ang="0">
                  <a:pos x="1536" y="297"/>
                </a:cxn>
                <a:cxn ang="0">
                  <a:pos x="1344" y="312"/>
                </a:cxn>
                <a:cxn ang="0">
                  <a:pos x="1134" y="330"/>
                </a:cxn>
                <a:cxn ang="0">
                  <a:pos x="921" y="342"/>
                </a:cxn>
                <a:cxn ang="0">
                  <a:pos x="696" y="354"/>
                </a:cxn>
                <a:cxn ang="0">
                  <a:pos x="501" y="360"/>
                </a:cxn>
                <a:cxn ang="0">
                  <a:pos x="279" y="366"/>
                </a:cxn>
                <a:cxn ang="0">
                  <a:pos x="99" y="369"/>
                </a:cxn>
                <a:cxn ang="0">
                  <a:pos x="0" y="366"/>
                </a:cxn>
              </a:cxnLst>
              <a:rect l="0" t="0" r="r" b="b"/>
              <a:pathLst>
                <a:path w="5284" h="673">
                  <a:moveTo>
                    <a:pt x="0" y="366"/>
                  </a:moveTo>
                  <a:lnTo>
                    <a:pt x="0" y="672"/>
                  </a:lnTo>
                  <a:lnTo>
                    <a:pt x="303" y="672"/>
                  </a:lnTo>
                  <a:lnTo>
                    <a:pt x="723" y="663"/>
                  </a:lnTo>
                  <a:lnTo>
                    <a:pt x="1020" y="654"/>
                  </a:lnTo>
                  <a:lnTo>
                    <a:pt x="1302" y="642"/>
                  </a:lnTo>
                  <a:lnTo>
                    <a:pt x="1554" y="630"/>
                  </a:lnTo>
                  <a:lnTo>
                    <a:pt x="1779" y="615"/>
                  </a:lnTo>
                  <a:lnTo>
                    <a:pt x="1962" y="606"/>
                  </a:lnTo>
                  <a:lnTo>
                    <a:pt x="2193" y="588"/>
                  </a:lnTo>
                  <a:lnTo>
                    <a:pt x="2448" y="570"/>
                  </a:lnTo>
                  <a:lnTo>
                    <a:pt x="2700" y="546"/>
                  </a:lnTo>
                  <a:lnTo>
                    <a:pt x="2904" y="528"/>
                  </a:lnTo>
                  <a:lnTo>
                    <a:pt x="3138" y="498"/>
                  </a:lnTo>
                  <a:lnTo>
                    <a:pt x="3324" y="474"/>
                  </a:lnTo>
                  <a:lnTo>
                    <a:pt x="3534" y="447"/>
                  </a:lnTo>
                  <a:lnTo>
                    <a:pt x="3735" y="420"/>
                  </a:lnTo>
                  <a:lnTo>
                    <a:pt x="3933" y="384"/>
                  </a:lnTo>
                  <a:lnTo>
                    <a:pt x="4116" y="351"/>
                  </a:lnTo>
                  <a:lnTo>
                    <a:pt x="4266" y="318"/>
                  </a:lnTo>
                  <a:lnTo>
                    <a:pt x="4446" y="279"/>
                  </a:lnTo>
                  <a:lnTo>
                    <a:pt x="4620" y="237"/>
                  </a:lnTo>
                  <a:lnTo>
                    <a:pt x="4779" y="192"/>
                  </a:lnTo>
                  <a:lnTo>
                    <a:pt x="4920" y="147"/>
                  </a:lnTo>
                  <a:lnTo>
                    <a:pt x="5085" y="90"/>
                  </a:lnTo>
                  <a:lnTo>
                    <a:pt x="5193" y="42"/>
                  </a:lnTo>
                  <a:lnTo>
                    <a:pt x="5283" y="0"/>
                  </a:lnTo>
                  <a:lnTo>
                    <a:pt x="3201" y="0"/>
                  </a:lnTo>
                  <a:lnTo>
                    <a:pt x="2982" y="57"/>
                  </a:lnTo>
                  <a:lnTo>
                    <a:pt x="2775" y="108"/>
                  </a:lnTo>
                  <a:lnTo>
                    <a:pt x="2562" y="150"/>
                  </a:lnTo>
                  <a:lnTo>
                    <a:pt x="2397" y="183"/>
                  </a:lnTo>
                  <a:lnTo>
                    <a:pt x="2205" y="213"/>
                  </a:lnTo>
                  <a:lnTo>
                    <a:pt x="2001" y="243"/>
                  </a:lnTo>
                  <a:lnTo>
                    <a:pt x="1776" y="273"/>
                  </a:lnTo>
                  <a:lnTo>
                    <a:pt x="1536" y="297"/>
                  </a:lnTo>
                  <a:lnTo>
                    <a:pt x="1344" y="312"/>
                  </a:lnTo>
                  <a:lnTo>
                    <a:pt x="1134" y="330"/>
                  </a:lnTo>
                  <a:lnTo>
                    <a:pt x="921" y="342"/>
                  </a:lnTo>
                  <a:lnTo>
                    <a:pt x="696" y="354"/>
                  </a:lnTo>
                  <a:lnTo>
                    <a:pt x="501" y="360"/>
                  </a:lnTo>
                  <a:lnTo>
                    <a:pt x="279" y="366"/>
                  </a:lnTo>
                  <a:lnTo>
                    <a:pt x="99" y="369"/>
                  </a:lnTo>
                  <a:lnTo>
                    <a:pt x="0" y="366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white">
            <a:xfrm>
              <a:off x="0" y="-13"/>
              <a:ext cx="2884" cy="2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5"/>
                </a:cxn>
                <a:cxn ang="0">
                  <a:pos x="192" y="285"/>
                </a:cxn>
                <a:cxn ang="0">
                  <a:pos x="384" y="282"/>
                </a:cxn>
                <a:cxn ang="0">
                  <a:pos x="579" y="276"/>
                </a:cxn>
                <a:cxn ang="0">
                  <a:pos x="789" y="267"/>
                </a:cxn>
                <a:cxn ang="0">
                  <a:pos x="999" y="258"/>
                </a:cxn>
                <a:cxn ang="0">
                  <a:pos x="1161" y="246"/>
                </a:cxn>
                <a:cxn ang="0">
                  <a:pos x="1302" y="234"/>
                </a:cxn>
                <a:cxn ang="0">
                  <a:pos x="1458" y="222"/>
                </a:cxn>
                <a:cxn ang="0">
                  <a:pos x="1665" y="201"/>
                </a:cxn>
                <a:cxn ang="0">
                  <a:pos x="1992" y="159"/>
                </a:cxn>
                <a:cxn ang="0">
                  <a:pos x="2301" y="117"/>
                </a:cxn>
                <a:cxn ang="0">
                  <a:pos x="2604" y="60"/>
                </a:cxn>
                <a:cxn ang="0">
                  <a:pos x="2883" y="0"/>
                </a:cxn>
                <a:cxn ang="0">
                  <a:pos x="0" y="0"/>
                </a:cxn>
              </a:cxnLst>
              <a:rect l="0" t="0" r="r" b="b"/>
              <a:pathLst>
                <a:path w="2884" h="286">
                  <a:moveTo>
                    <a:pt x="0" y="0"/>
                  </a:moveTo>
                  <a:lnTo>
                    <a:pt x="0" y="285"/>
                  </a:lnTo>
                  <a:lnTo>
                    <a:pt x="192" y="285"/>
                  </a:lnTo>
                  <a:lnTo>
                    <a:pt x="384" y="282"/>
                  </a:lnTo>
                  <a:lnTo>
                    <a:pt x="579" y="276"/>
                  </a:lnTo>
                  <a:lnTo>
                    <a:pt x="789" y="267"/>
                  </a:lnTo>
                  <a:lnTo>
                    <a:pt x="999" y="258"/>
                  </a:lnTo>
                  <a:lnTo>
                    <a:pt x="1161" y="246"/>
                  </a:lnTo>
                  <a:lnTo>
                    <a:pt x="1302" y="234"/>
                  </a:lnTo>
                  <a:lnTo>
                    <a:pt x="1458" y="222"/>
                  </a:lnTo>
                  <a:lnTo>
                    <a:pt x="1665" y="201"/>
                  </a:lnTo>
                  <a:lnTo>
                    <a:pt x="1992" y="159"/>
                  </a:lnTo>
                  <a:lnTo>
                    <a:pt x="2301" y="117"/>
                  </a:lnTo>
                  <a:lnTo>
                    <a:pt x="2604" y="60"/>
                  </a:lnTo>
                  <a:lnTo>
                    <a:pt x="288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1" hangingPunct="1">
              <a:defRPr/>
            </a:pPr>
            <a:fld id="{868DF8AF-23E6-43DD-BA08-269ED2602226}" type="slidenum">
              <a:rPr lang="ru-RU">
                <a:solidFill>
                  <a:srgbClr val="FFFFFF"/>
                </a:solidFill>
              </a:rPr>
              <a:pPr eaLnBrk="1" hangingPunct="1"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66093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ic.academic.ru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ic.academic.ru/" TargetMode="Externa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528" y="1700808"/>
            <a:ext cx="9144000" cy="1666875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eaLnBrk="1" hangingPunct="1"/>
            <a:r>
              <a:rPr lang="ru-RU" sz="4000" b="1" dirty="0" smtClean="0">
                <a:ln/>
                <a:solidFill>
                  <a:srgbClr val="0066CC"/>
                </a:solidFill>
                <a:latin typeface="Arial" panose="020B0604020202020204" pitchFamily="34" charset="0"/>
              </a:rPr>
              <a:t>Задание 3</a:t>
            </a:r>
            <a:r>
              <a:rPr lang="ru-RU" sz="4000" b="1" dirty="0" smtClean="0">
                <a:ln/>
                <a:solidFill>
                  <a:srgbClr val="0066CC"/>
                </a:solidFill>
                <a:latin typeface="Arial" panose="020B0604020202020204" pitchFamily="34" charset="0"/>
              </a:rPr>
              <a:t/>
            </a:r>
            <a:br>
              <a:rPr lang="ru-RU" sz="4000" b="1" dirty="0" smtClean="0">
                <a:ln/>
                <a:solidFill>
                  <a:srgbClr val="0066CC"/>
                </a:solidFill>
                <a:latin typeface="Arial" panose="020B0604020202020204" pitchFamily="34" charset="0"/>
              </a:rPr>
            </a:br>
            <a:r>
              <a:rPr lang="ru-RU" sz="4000" b="1" dirty="0" smtClean="0">
                <a:ln/>
                <a:solidFill>
                  <a:srgbClr val="0066CC"/>
                </a:solidFill>
                <a:latin typeface="Arial" panose="020B0604020202020204" pitchFamily="34" charset="0"/>
              </a:rPr>
              <a:t>«Системы </a:t>
            </a:r>
            <a:r>
              <a:rPr lang="ru-RU" sz="4000" b="1" dirty="0">
                <a:ln/>
                <a:solidFill>
                  <a:srgbClr val="0066CC"/>
                </a:solidFill>
                <a:latin typeface="Arial" panose="020B0604020202020204" pitchFamily="34" charset="0"/>
              </a:rPr>
              <a:t>счисления </a:t>
            </a:r>
            <a:r>
              <a:rPr lang="ru-RU" sz="4000" b="1" dirty="0" smtClean="0">
                <a:ln/>
                <a:solidFill>
                  <a:srgbClr val="0066CC"/>
                </a:solidFill>
                <a:latin typeface="Arial" panose="020B0604020202020204" pitchFamily="34" charset="0"/>
              </a:rPr>
              <a:t/>
            </a:r>
            <a:br>
              <a:rPr lang="ru-RU" sz="4000" b="1" dirty="0" smtClean="0">
                <a:ln/>
                <a:solidFill>
                  <a:srgbClr val="0066CC"/>
                </a:solidFill>
                <a:latin typeface="Arial" panose="020B0604020202020204" pitchFamily="34" charset="0"/>
              </a:rPr>
            </a:br>
            <a:r>
              <a:rPr lang="ru-RU" sz="4000" b="1" dirty="0" smtClean="0">
                <a:ln/>
                <a:solidFill>
                  <a:srgbClr val="0066CC"/>
                </a:solidFill>
                <a:latin typeface="Arial" panose="020B0604020202020204" pitchFamily="34" charset="0"/>
              </a:rPr>
              <a:t>и работа со словарем»</a:t>
            </a:r>
          </a:p>
        </p:txBody>
      </p:sp>
    </p:spTree>
    <p:extLst>
      <p:ext uri="{BB962C8B-B14F-4D97-AF65-F5344CB8AC3E}">
        <p14:creationId xmlns:p14="http://schemas.microsoft.com/office/powerpoint/2010/main" val="177448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11560" y="476672"/>
            <a:ext cx="7847012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40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Расшифруйте слова и найдите толкование </a:t>
            </a:r>
            <a:r>
              <a:rPr lang="ru-RU" sz="4000" b="1" dirty="0">
                <a:solidFill>
                  <a:srgbClr val="FF0066"/>
                </a:solidFill>
                <a:latin typeface="Arial" panose="020B0604020202020204" pitchFamily="34" charset="0"/>
              </a:rPr>
              <a:t>слов, </a:t>
            </a:r>
            <a:r>
              <a:rPr lang="ru-RU" sz="40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используя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56792"/>
            <a:ext cx="8892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ea typeface="Times New Roman" panose="02020603050405020304" pitchFamily="18" charset="0"/>
              </a:rPr>
              <a:t>   </a:t>
            </a:r>
            <a:r>
              <a:rPr lang="ru-RU" dirty="0">
                <a:ea typeface="Times New Roman" panose="02020603050405020304" pitchFamily="18" charset="0"/>
              </a:rPr>
              <a:t/>
            </a:r>
            <a:br>
              <a:rPr lang="ru-RU" dirty="0">
                <a:ea typeface="Times New Roman" panose="02020603050405020304" pitchFamily="18" charset="0"/>
              </a:rPr>
            </a:br>
            <a:r>
              <a:rPr lang="ru-RU" b="1" u="sng" dirty="0">
                <a:solidFill>
                  <a:srgbClr val="0000FF"/>
                </a:solidFill>
                <a:ea typeface="Times New Roman" panose="02020603050405020304" pitchFamily="18" charset="0"/>
                <a:hlinkClick r:id="rId2"/>
              </a:rPr>
              <a:t>Словари и энциклопедии на Академике</a:t>
            </a:r>
            <a:endParaRPr lang="ru-RU" sz="4800" b="1" dirty="0">
              <a:ea typeface="Times New Roman" panose="02020603050405020304" pitchFamily="18" charset="0"/>
            </a:endParaRPr>
          </a:p>
          <a:p>
            <a:endParaRPr lang="ru-RU" dirty="0" smtClean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Вставьте на слайдах толкование расшифрованных слов</a:t>
            </a:r>
            <a:endParaRPr lang="ru-RU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9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253244" y="4265510"/>
          <a:ext cx="3816423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41"/>
                <a:gridCol w="1272141"/>
                <a:gridCol w="1272141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208076" y="596026"/>
          <a:ext cx="888039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</a:t>
                      </a:r>
                      <a:r>
                        <a:rPr lang="ru-RU" sz="3200" baseline="-25000" dirty="0" smtClean="0"/>
                        <a:t>10</a:t>
                      </a:r>
                    </a:p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16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8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2358" y="6207695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000" dirty="0" smtClean="0">
                <a:solidFill>
                  <a:srgbClr val="000000"/>
                </a:solidFill>
              </a:rPr>
              <a:t>……</a:t>
            </a:r>
            <a:r>
              <a:rPr lang="en-US" sz="2000" dirty="0" smtClean="0">
                <a:solidFill>
                  <a:srgbClr val="000000"/>
                </a:solidFill>
              </a:rPr>
              <a:t>  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358" y="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2060"/>
                </a:solidFill>
              </a:rPr>
              <a:t>Пример выполнения задания: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358" y="1844824"/>
            <a:ext cx="809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Переводим двоичное число в десятичную СС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763" y="2368044"/>
            <a:ext cx="1224136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29408" y="2368044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684" y="2844518"/>
            <a:ext cx="8930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Находим букву, соответствующую записи десятичного числа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684" y="3554547"/>
            <a:ext cx="893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Вписываем эту букву в таблицу двоичных чисел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 flipV="1">
            <a:off x="827584" y="2844518"/>
            <a:ext cx="216024" cy="137657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Прямая со стрелкой 23"/>
          <p:cNvCxnSpPr/>
          <p:nvPr/>
        </p:nvCxnSpPr>
        <p:spPr bwMode="auto">
          <a:xfrm flipH="1">
            <a:off x="1043608" y="1669060"/>
            <a:ext cx="6360514" cy="37041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85627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2060"/>
                </a:solidFill>
              </a:rPr>
              <a:t>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59444" y="663043"/>
            <a:ext cx="865928" cy="5693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3100" b="1" dirty="0" smtClean="0">
                <a:solidFill>
                  <a:srgbClr val="FFFFFF"/>
                </a:solidFill>
                <a:latin typeface="Times New Roman"/>
              </a:rPr>
              <a:t>10</a:t>
            </a:r>
            <a:r>
              <a:rPr lang="ru-RU" sz="31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3100" b="1" dirty="0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>
            <a:off x="7675186" y="1061249"/>
            <a:ext cx="0" cy="35152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2344888" y="1061249"/>
            <a:ext cx="5035424" cy="13067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359444" y="129127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0000"/>
                </a:solidFill>
              </a:rPr>
              <a:t>Р</a:t>
            </a:r>
            <a:endParaRPr lang="ru-RU" sz="3200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3684" y="5759678"/>
            <a:ext cx="893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Повторяем описанный алгоритм для всех двоичных чисел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299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  <p:bldP spid="11" grpId="0"/>
      <p:bldP spid="26" grpId="0"/>
      <p:bldP spid="26" grpId="1"/>
      <p:bldP spid="28" grpId="0" animBg="1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253244" y="4265510"/>
          <a:ext cx="3816423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41"/>
                <a:gridCol w="1272141"/>
                <a:gridCol w="1272141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208076" y="596026"/>
          <a:ext cx="888039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</a:t>
                      </a:r>
                      <a:r>
                        <a:rPr lang="ru-RU" sz="3200" baseline="-25000" dirty="0" smtClean="0"/>
                        <a:t>10</a:t>
                      </a:r>
                    </a:p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16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8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r>
                        <a:rPr lang="ru-RU" sz="3200" b="1" baseline="-250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endParaRPr lang="ru-RU" sz="32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2358" y="6207695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000" dirty="0" smtClean="0">
                <a:solidFill>
                  <a:srgbClr val="000000"/>
                </a:solidFill>
              </a:rPr>
              <a:t>……</a:t>
            </a:r>
            <a:r>
              <a:rPr lang="en-US" sz="2000" dirty="0" smtClean="0">
                <a:solidFill>
                  <a:srgbClr val="000000"/>
                </a:solidFill>
              </a:rPr>
              <a:t>  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358" y="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2060"/>
                </a:solidFill>
              </a:rPr>
              <a:t>Пример выполнения задания: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48" y="2368044"/>
            <a:ext cx="146435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29408" y="2368044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5627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2060"/>
                </a:solidFill>
              </a:rPr>
              <a:t>Р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 bwMode="auto">
          <a:xfrm flipV="1">
            <a:off x="2771800" y="2598876"/>
            <a:ext cx="1045423" cy="3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359444" y="129127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0000"/>
                </a:solidFill>
              </a:rPr>
              <a:t>Р</a:t>
            </a:r>
            <a:endParaRPr lang="ru-RU" sz="3200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7364" y="2306488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0000"/>
                </a:solidFill>
              </a:rPr>
              <a:t>Р</a:t>
            </a:r>
            <a:endParaRPr lang="ru-RU" sz="3200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5525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2060"/>
                </a:solidFill>
              </a:rPr>
              <a:t>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45423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2060"/>
                </a:solidFill>
              </a:rPr>
              <a:t>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548" y="3046605"/>
            <a:ext cx="146435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100000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29408" y="3046605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32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27" name="Прямая со стрелкой 26"/>
          <p:cNvCxnSpPr/>
          <p:nvPr/>
        </p:nvCxnSpPr>
        <p:spPr bwMode="auto">
          <a:xfrm flipV="1">
            <a:off x="2771800" y="3277437"/>
            <a:ext cx="1045423" cy="3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4067364" y="2985049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0000"/>
                </a:solidFill>
              </a:rPr>
              <a:t>О</a:t>
            </a:r>
            <a:endParaRPr lang="ru-RU" sz="3200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5548" y="3678487"/>
            <a:ext cx="147386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10001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2</a:t>
            </a: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=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38917" y="3678487"/>
            <a:ext cx="864096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FFFFFF"/>
                </a:solidFill>
                <a:latin typeface="Times New Roman"/>
              </a:rPr>
              <a:t>17</a:t>
            </a:r>
            <a:r>
              <a:rPr lang="ru-RU" sz="2400" b="1" baseline="-25000" dirty="0" smtClean="0">
                <a:solidFill>
                  <a:srgbClr val="FFFFFF"/>
                </a:solidFill>
                <a:latin typeface="Times New Roman"/>
              </a:rPr>
              <a:t>10</a:t>
            </a:r>
            <a:endParaRPr lang="ru-RU" sz="2400" b="1" dirty="0">
              <a:solidFill>
                <a:srgbClr val="FFFFFF"/>
              </a:solidFill>
              <a:latin typeface="Times New Roman"/>
            </a:endParaRPr>
          </a:p>
        </p:txBody>
      </p:sp>
      <p:cxnSp>
        <p:nvCxnSpPr>
          <p:cNvPr id="34" name="Прямая со стрелкой 33"/>
          <p:cNvCxnSpPr/>
          <p:nvPr/>
        </p:nvCxnSpPr>
        <p:spPr bwMode="auto">
          <a:xfrm flipV="1">
            <a:off x="2781309" y="3909319"/>
            <a:ext cx="1045423" cy="3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076873" y="361693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0000"/>
                </a:solidFill>
              </a:rPr>
              <a:t>В</a:t>
            </a:r>
            <a:endParaRPr lang="ru-RU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104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6" grpId="0"/>
      <p:bldP spid="20" grpId="0"/>
      <p:bldP spid="21" grpId="0"/>
      <p:bldP spid="22" grpId="0"/>
      <p:bldP spid="23" grpId="0" animBg="1"/>
      <p:bldP spid="25" grpId="0" animBg="1"/>
      <p:bldP spid="31" grpId="0"/>
      <p:bldP spid="32" grpId="0" animBg="1"/>
      <p:bldP spid="33" grpId="0" animBg="1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253244" y="4265510"/>
          <a:ext cx="3816423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41"/>
                <a:gridCol w="1272141"/>
                <a:gridCol w="1272141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208076" y="596026"/>
          <a:ext cx="888039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  <a:gridCol w="888039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</a:t>
                      </a:r>
                      <a:r>
                        <a:rPr lang="ru-RU" sz="3200" baseline="-25000" dirty="0" smtClean="0"/>
                        <a:t>10</a:t>
                      </a:r>
                    </a:p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16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8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r>
                        <a:rPr lang="ru-RU" sz="3200" b="1" baseline="-250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10</a:t>
                      </a:r>
                      <a:endParaRPr lang="ru-RU" sz="32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32</a:t>
                      </a:r>
                      <a:r>
                        <a:rPr lang="ru-RU" sz="3200" baseline="-25000" dirty="0" smtClean="0"/>
                        <a:t>10</a:t>
                      </a:r>
                      <a:endParaRPr lang="ru-RU" sz="32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Ь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11960" y="4324887"/>
            <a:ext cx="49320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Ров - глубокая 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канава, длинное углубление, вырытое в земле.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2358" y="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2060"/>
                </a:solidFill>
              </a:rPr>
              <a:t>Пример выполнения задания: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5627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2060"/>
                </a:solidFill>
              </a:rPr>
              <a:t>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59444" y="1291271"/>
            <a:ext cx="491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sz="3200" dirty="0" smtClean="0">
                <a:solidFill>
                  <a:srgbClr val="000000"/>
                </a:solidFill>
              </a:rPr>
              <a:t>Р</a:t>
            </a:r>
            <a:endParaRPr lang="ru-RU" sz="3200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5525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2060"/>
                </a:solidFill>
              </a:rPr>
              <a:t>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45423" y="5074350"/>
            <a:ext cx="49186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2060"/>
                </a:solidFill>
              </a:rPr>
              <a:t>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128592" y="2204864"/>
            <a:ext cx="895162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spcAft>
                <a:spcPts val="800"/>
              </a:spcAft>
              <a:buFont typeface="+mj-lt"/>
              <a:buAutoNum type="arabicPeriod" startAt="5"/>
            </a:pP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</a:rPr>
              <a:t>Находим толкование расшифрованного слова, используя </a:t>
            </a:r>
            <a:r>
              <a:rPr lang="ru-RU" sz="2400" b="1" u="sng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Словари </a:t>
            </a:r>
            <a:r>
              <a:rPr lang="ru-RU" sz="2400" b="1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и энциклопедии на </a:t>
            </a:r>
            <a:r>
              <a:rPr lang="ru-RU" sz="2400" b="1" u="sng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Академике</a:t>
            </a:r>
            <a:endParaRPr lang="ru-RU" sz="2400" b="1" u="sng" dirty="0" smtClean="0">
              <a:solidFill>
                <a:srgbClr val="0000FF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indent="-514350" eaLnBrk="1" hangingPunct="1">
              <a:spcBef>
                <a:spcPct val="0"/>
              </a:spcBef>
              <a:buFont typeface="+mj-lt"/>
              <a:buAutoNum type="arabicPeriod" startAt="5"/>
            </a:pP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Вставляем 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слайд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толкование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расшифрованного слова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sz="24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930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579463"/>
              </p:ext>
            </p:extLst>
          </p:nvPr>
        </p:nvGraphicFramePr>
        <p:xfrm>
          <a:off x="395536" y="2852936"/>
          <a:ext cx="8352925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75"/>
                <a:gridCol w="1193275"/>
                <a:gridCol w="1193275"/>
                <a:gridCol w="1193275"/>
                <a:gridCol w="1193275"/>
                <a:gridCol w="1193275"/>
                <a:gridCol w="1193275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367350"/>
              </p:ext>
            </p:extLst>
          </p:nvPr>
        </p:nvGraphicFramePr>
        <p:xfrm>
          <a:off x="395536" y="1196752"/>
          <a:ext cx="820891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17</a:t>
                      </a:r>
                      <a:endParaRPr lang="ru-RU" sz="3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</a:t>
                      </a:r>
                      <a:endParaRPr lang="ru-RU" sz="36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Ь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Е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И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С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М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Р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О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458112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……</a:t>
            </a:r>
            <a:r>
              <a:rPr lang="en-US" sz="2000" dirty="0" smtClean="0">
                <a:solidFill>
                  <a:schemeClr val="bg2"/>
                </a:solidFill>
              </a:rPr>
              <a:t>  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3672408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Задание </a:t>
            </a:r>
            <a:r>
              <a:rPr lang="ru-RU" dirty="0" smtClean="0">
                <a:solidFill>
                  <a:srgbClr val="002060"/>
                </a:solidFill>
              </a:rPr>
              <a:t>А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887425"/>
              </p:ext>
            </p:extLst>
          </p:nvPr>
        </p:nvGraphicFramePr>
        <p:xfrm>
          <a:off x="395536" y="2852936"/>
          <a:ext cx="8568952" cy="1579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/>
                <a:gridCol w="1044116"/>
                <a:gridCol w="1044116"/>
                <a:gridCol w="1116124"/>
                <a:gridCol w="972108"/>
                <a:gridCol w="900100"/>
                <a:gridCol w="1296144"/>
                <a:gridCol w="1152128"/>
              </a:tblGrid>
              <a:tr h="75608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1111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11111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1111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10100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1101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100000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11111</a:t>
                      </a:r>
                      <a:r>
                        <a:rPr lang="ru-RU" sz="2400" baseline="-25000" dirty="0" smtClean="0"/>
                        <a:t>2</a:t>
                      </a:r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203956"/>
              </p:ext>
            </p:extLst>
          </p:nvPr>
        </p:nvGraphicFramePr>
        <p:xfrm>
          <a:off x="395536" y="1196752"/>
          <a:ext cx="820891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17</a:t>
                      </a:r>
                      <a:endParaRPr lang="ru-RU" sz="3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aseline="0" dirty="0" smtClean="0"/>
                        <a:t>32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6</a:t>
                      </a:r>
                      <a:endParaRPr lang="ru-RU" sz="36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П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Д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И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М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Е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Н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458112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…………….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3672408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Задание </a:t>
            </a:r>
            <a:r>
              <a:rPr lang="ru-RU" dirty="0" smtClean="0">
                <a:solidFill>
                  <a:srgbClr val="002060"/>
                </a:solidFill>
              </a:rPr>
              <a:t>В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38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180088"/>
              </p:ext>
            </p:extLst>
          </p:nvPr>
        </p:nvGraphicFramePr>
        <p:xfrm>
          <a:off x="1" y="2852936"/>
          <a:ext cx="9143997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155"/>
                <a:gridCol w="954849"/>
                <a:gridCol w="881399"/>
                <a:gridCol w="1101749"/>
                <a:gridCol w="1101749"/>
                <a:gridCol w="954849"/>
                <a:gridCol w="1101749"/>
                <a:gridCol w="1101749"/>
                <a:gridCol w="1101749"/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1000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10010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1001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100000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100010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10000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100001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111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1111</a:t>
                      </a:r>
                      <a:r>
                        <a:rPr lang="ru-RU" sz="2000" baseline="-25000" dirty="0" smtClean="0"/>
                        <a:t>2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830257"/>
              </p:ext>
            </p:extLst>
          </p:nvPr>
        </p:nvGraphicFramePr>
        <p:xfrm>
          <a:off x="395536" y="1196752"/>
          <a:ext cx="8208910" cy="1280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  <a:gridCol w="820891"/>
              </a:tblGrid>
              <a:tr h="54006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9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8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16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14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33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aseline="0" dirty="0" smtClean="0"/>
                        <a:t>32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18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15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7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34</a:t>
                      </a:r>
                      <a:r>
                        <a:rPr lang="ru-RU" sz="3600" baseline="-25000" dirty="0" smtClean="0"/>
                        <a:t>2</a:t>
                      </a:r>
                      <a:endParaRPr lang="ru-RU" sz="3600" baseline="-250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П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Д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Р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И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М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Н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458112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……………..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3672408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solidFill>
                  <a:srgbClr val="002060"/>
                </a:solidFill>
              </a:rPr>
              <a:t>Задание </a:t>
            </a:r>
            <a:r>
              <a:rPr lang="ru-RU" smtClean="0">
                <a:solidFill>
                  <a:srgbClr val="002060"/>
                </a:solidFill>
              </a:rPr>
              <a:t>С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05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ульс">
  <a:themeElements>
    <a:clrScheme name="Пульс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Пуль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ульс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Пульс">
  <a:themeElements>
    <a:clrScheme name="Пульс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Пуль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ульс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Пульс">
  <a:themeElements>
    <a:clrScheme name="Другая 11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2222FE"/>
      </a:folHlink>
    </a:clrScheme>
    <a:fontScheme name="Пуль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ульс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ульс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ульс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2110</TotalTime>
  <Words>273</Words>
  <Application>Microsoft Office PowerPoint</Application>
  <PresentationFormat>Экран (4:3)</PresentationFormat>
  <Paragraphs>194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Пульс</vt:lpstr>
      <vt:lpstr>1_Пульс</vt:lpstr>
      <vt:lpstr>2_Пульс</vt:lpstr>
      <vt:lpstr>Задание 3 «Системы счисления  и работа со словарем»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Гимназия №6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              СЧИСЛЕНИЯ</dc:title>
  <dc:creator>Свиридова</dc:creator>
  <cp:lastModifiedBy>Татьяна</cp:lastModifiedBy>
  <cp:revision>102</cp:revision>
  <cp:lastPrinted>1601-01-01T00:00:00Z</cp:lastPrinted>
  <dcterms:created xsi:type="dcterms:W3CDTF">2003-10-23T05:26:19Z</dcterms:created>
  <dcterms:modified xsi:type="dcterms:W3CDTF">2014-01-04T15:17:23Z</dcterms:modified>
</cp:coreProperties>
</file>