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A0FD"/>
    <a:srgbClr val="B2ABE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704491">
            <a:off x="175069" y="572521"/>
            <a:ext cx="830580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Добро пожаловать на </a:t>
            </a:r>
            <a:r>
              <a:rPr lang="ru-RU" i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«Приключенческую станцию</a:t>
            </a:r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!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 №5: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Кто нашел потерявшегося во время землетрясения Роберта Гранта?</a:t>
            </a:r>
            <a:r>
              <a:rPr lang="ru-RU" i="1" dirty="0" smtClean="0"/>
              <a:t> </a:t>
            </a:r>
          </a:p>
          <a:p>
            <a:pPr algn="just"/>
            <a:r>
              <a:rPr lang="ru-RU" i="1" dirty="0" smtClean="0"/>
              <a:t>Кондор</a:t>
            </a:r>
          </a:p>
          <a:p>
            <a:pPr algn="just"/>
            <a:r>
              <a:rPr lang="ru-RU" i="1" dirty="0"/>
              <a:t>Л</a:t>
            </a:r>
            <a:r>
              <a:rPr lang="ru-RU" i="1" dirty="0" smtClean="0"/>
              <a:t>еди Элен</a:t>
            </a:r>
          </a:p>
          <a:p>
            <a:pPr algn="just"/>
            <a:r>
              <a:rPr lang="ru-RU" i="1" dirty="0" smtClean="0"/>
              <a:t>Собака</a:t>
            </a:r>
          </a:p>
          <a:p>
            <a:pPr algn="just"/>
            <a:r>
              <a:rPr lang="ru-RU" i="1" dirty="0" smtClean="0"/>
              <a:t>Лошадь </a:t>
            </a:r>
            <a:r>
              <a:rPr lang="ru-RU" i="1" dirty="0" err="1" smtClean="0"/>
              <a:t>Таука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42511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i="1" dirty="0" smtClean="0"/>
              <a:t>       Кондор</a:t>
            </a:r>
            <a:endParaRPr lang="ru-RU" sz="88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 №6: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Как звали мальчика австралийца, который уцелел при крушении поезда? </a:t>
            </a:r>
          </a:p>
          <a:p>
            <a:r>
              <a:rPr lang="ru-RU" i="1" dirty="0" err="1" smtClean="0"/>
              <a:t>Берни</a:t>
            </a:r>
            <a:endParaRPr lang="ru-RU" i="1" dirty="0" smtClean="0"/>
          </a:p>
          <a:p>
            <a:r>
              <a:rPr lang="ru-RU" i="1" dirty="0" err="1" smtClean="0"/>
              <a:t>Толине</a:t>
            </a:r>
            <a:endParaRPr lang="ru-RU" i="1" dirty="0" smtClean="0"/>
          </a:p>
          <a:p>
            <a:r>
              <a:rPr lang="ru-RU" i="1" dirty="0" smtClean="0"/>
              <a:t>Джимми</a:t>
            </a:r>
          </a:p>
          <a:p>
            <a:r>
              <a:rPr lang="ru-RU" i="1" dirty="0" smtClean="0"/>
              <a:t>Том</a:t>
            </a:r>
          </a:p>
          <a:p>
            <a:endParaRPr lang="ru-RU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i="1" dirty="0" smtClean="0"/>
              <a:t>         </a:t>
            </a:r>
            <a:r>
              <a:rPr lang="ru-RU" sz="8800" i="1" dirty="0" err="1" smtClean="0"/>
              <a:t>Толине</a:t>
            </a:r>
            <a:endParaRPr lang="ru-RU" sz="88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 №7: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Как называлось судно, на котором путешественники добирались до Новой Зеландии? </a:t>
            </a:r>
          </a:p>
          <a:p>
            <a:pPr algn="just"/>
            <a:r>
              <a:rPr lang="ru-RU" i="1" dirty="0" err="1" smtClean="0"/>
              <a:t>Кебридж</a:t>
            </a:r>
            <a:endParaRPr lang="ru-RU" i="1" dirty="0" smtClean="0"/>
          </a:p>
          <a:p>
            <a:pPr algn="just"/>
            <a:r>
              <a:rPr lang="ru-RU" i="1" dirty="0" smtClean="0"/>
              <a:t>Стойл</a:t>
            </a:r>
          </a:p>
          <a:p>
            <a:pPr algn="just"/>
            <a:r>
              <a:rPr lang="ru-RU" i="1" dirty="0" smtClean="0"/>
              <a:t>Дункан</a:t>
            </a:r>
          </a:p>
          <a:p>
            <a:pPr algn="just"/>
            <a:r>
              <a:rPr lang="ru-RU" i="1" dirty="0" err="1" smtClean="0"/>
              <a:t>Макари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i="1" dirty="0" smtClean="0"/>
              <a:t>       Стойл</a:t>
            </a:r>
            <a:endParaRPr lang="ru-RU" sz="88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Вопрос №8:</a:t>
            </a:r>
            <a:endParaRPr lang="ru-RU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Кто услышал крик капитана Гранта? </a:t>
            </a:r>
          </a:p>
          <a:p>
            <a:r>
              <a:rPr lang="ru-RU" i="1" dirty="0" smtClean="0"/>
              <a:t>Леди Гленарван</a:t>
            </a:r>
          </a:p>
          <a:p>
            <a:r>
              <a:rPr lang="ru-RU" i="1" dirty="0" smtClean="0"/>
              <a:t>Жак </a:t>
            </a:r>
            <a:r>
              <a:rPr lang="ru-RU" i="1" dirty="0" err="1" smtClean="0"/>
              <a:t>Паганель</a:t>
            </a:r>
            <a:endParaRPr lang="ru-RU" i="1" dirty="0" smtClean="0"/>
          </a:p>
          <a:p>
            <a:r>
              <a:rPr lang="ru-RU" i="1" dirty="0" smtClean="0"/>
              <a:t>Мэри и Роберт</a:t>
            </a:r>
          </a:p>
          <a:p>
            <a:r>
              <a:rPr lang="ru-RU" i="1" dirty="0" smtClean="0"/>
              <a:t>Лорд Гленарван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771800" y="1628800"/>
            <a:ext cx="5915000" cy="4467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i="1" dirty="0" smtClean="0"/>
              <a:t>Мэри и Роберт</a:t>
            </a:r>
          </a:p>
          <a:p>
            <a:pPr algn="ctr">
              <a:buNone/>
            </a:pPr>
            <a:endParaRPr lang="ru-RU" sz="8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Вопрос №9:</a:t>
            </a:r>
            <a:endParaRPr lang="ru-RU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Как называется остров, где был найден капитан Грант? </a:t>
            </a:r>
          </a:p>
          <a:p>
            <a:pPr algn="just"/>
            <a:r>
              <a:rPr lang="ru-RU" i="1" dirty="0" err="1" smtClean="0"/>
              <a:t>Тортуга</a:t>
            </a:r>
            <a:endParaRPr lang="ru-RU" i="1" dirty="0" smtClean="0"/>
          </a:p>
          <a:p>
            <a:pPr algn="just"/>
            <a:r>
              <a:rPr lang="ru-RU" i="1" dirty="0" smtClean="0"/>
              <a:t>Табор</a:t>
            </a:r>
          </a:p>
          <a:p>
            <a:pPr algn="just"/>
            <a:r>
              <a:rPr lang="ru-RU" i="1" dirty="0" smtClean="0"/>
              <a:t>Новая </a:t>
            </a:r>
            <a:r>
              <a:rPr lang="ru-RU" i="1" dirty="0" err="1" smtClean="0"/>
              <a:t>Зелландия</a:t>
            </a:r>
            <a:endParaRPr lang="ru-RU" i="1" dirty="0" smtClean="0"/>
          </a:p>
          <a:p>
            <a:pPr algn="just"/>
            <a:r>
              <a:rPr lang="ru-RU" i="1" dirty="0" err="1" smtClean="0"/>
              <a:t>Тристан-да-Кунья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79028" y="959716"/>
            <a:ext cx="4658735" cy="5077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9600" i="1" dirty="0" smtClean="0"/>
              <a:t>  Табор</a:t>
            </a:r>
            <a:endParaRPr lang="ru-RU" sz="9600" i="1" dirty="0"/>
          </a:p>
        </p:txBody>
      </p:sp>
    </p:spTree>
    <p:extLst>
      <p:ext uri="{BB962C8B-B14F-4D97-AF65-F5344CB8AC3E}">
        <p14:creationId xmlns:p14="http://schemas.microsoft.com/office/powerpoint/2010/main" xmlns="" val="36025668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 №1: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Как называлась яхта, принадлежащая семейству Гленарван? </a:t>
            </a:r>
          </a:p>
          <a:p>
            <a:pPr algn="just"/>
            <a:r>
              <a:rPr lang="ru-RU" i="1" dirty="0" smtClean="0"/>
              <a:t>Королева Виктория</a:t>
            </a:r>
          </a:p>
          <a:p>
            <a:pPr algn="just"/>
            <a:r>
              <a:rPr lang="ru-RU" i="1" dirty="0" smtClean="0"/>
              <a:t>Шотландия</a:t>
            </a:r>
          </a:p>
          <a:p>
            <a:pPr algn="just"/>
            <a:r>
              <a:rPr lang="ru-RU" i="1" dirty="0" smtClean="0"/>
              <a:t>Дункан</a:t>
            </a:r>
          </a:p>
          <a:p>
            <a:pPr algn="just"/>
            <a:r>
              <a:rPr lang="ru-RU" i="1" dirty="0" smtClean="0"/>
              <a:t>Пеликан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i="1" dirty="0" smtClean="0"/>
              <a:t>Дункан</a:t>
            </a:r>
            <a:endParaRPr lang="ru-RU" sz="96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 №2: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 rot="831094">
            <a:off x="3170709" y="1814393"/>
            <a:ext cx="5476053" cy="461121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Какая широта указывалась в записке, благодаря которой дети капитана Гранта отправились в путь? </a:t>
            </a:r>
          </a:p>
          <a:p>
            <a:pPr algn="just"/>
            <a:r>
              <a:rPr lang="ru-RU" i="1" dirty="0" smtClean="0"/>
              <a:t>47 градусов южной широты</a:t>
            </a:r>
          </a:p>
          <a:p>
            <a:pPr algn="just"/>
            <a:r>
              <a:rPr lang="ru-RU" i="1" dirty="0" smtClean="0"/>
              <a:t>в записке была указана долгота</a:t>
            </a:r>
          </a:p>
          <a:p>
            <a:pPr algn="just"/>
            <a:r>
              <a:rPr lang="ru-RU" i="1" dirty="0" smtClean="0"/>
              <a:t>37 градусов южной широты</a:t>
            </a:r>
          </a:p>
          <a:p>
            <a:pPr algn="just"/>
            <a:r>
              <a:rPr lang="ru-RU" i="1" dirty="0" smtClean="0"/>
              <a:t>27 градусов южной широты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i="1" dirty="0"/>
              <a:t>3</a:t>
            </a:r>
            <a:r>
              <a:rPr lang="ru-RU" sz="8000" i="1" dirty="0" smtClean="0"/>
              <a:t>7 градусов южной широты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 №3: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Чьей дочерью была жена лорда </a:t>
            </a:r>
            <a:r>
              <a:rPr lang="ru-RU" sz="32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Гленарвана</a:t>
            </a:r>
            <a:r>
              <a:rPr lang="ru-RU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? </a:t>
            </a:r>
          </a:p>
          <a:p>
            <a:pPr algn="just"/>
            <a:r>
              <a:rPr lang="ru-RU" i="1" dirty="0" smtClean="0"/>
              <a:t>Вильяма </a:t>
            </a:r>
            <a:r>
              <a:rPr lang="ru-RU" i="1" dirty="0" err="1" smtClean="0"/>
              <a:t>Туффнеля</a:t>
            </a:r>
            <a:endParaRPr lang="ru-RU" i="1" dirty="0" smtClean="0"/>
          </a:p>
          <a:p>
            <a:pPr algn="just"/>
            <a:r>
              <a:rPr lang="ru-RU" i="1" dirty="0" err="1" smtClean="0"/>
              <a:t>Мануса</a:t>
            </a:r>
            <a:r>
              <a:rPr lang="ru-RU" i="1" dirty="0" smtClean="0"/>
              <a:t> </a:t>
            </a:r>
            <a:r>
              <a:rPr lang="ru-RU" i="1" dirty="0" err="1" smtClean="0"/>
              <a:t>Туффнеля</a:t>
            </a:r>
            <a:endParaRPr lang="ru-RU" i="1" dirty="0" smtClean="0"/>
          </a:p>
          <a:p>
            <a:pPr algn="just"/>
            <a:r>
              <a:rPr lang="ru-RU" i="1" dirty="0" err="1" smtClean="0"/>
              <a:t>Шемаса</a:t>
            </a:r>
            <a:r>
              <a:rPr lang="ru-RU" i="1" dirty="0" smtClean="0"/>
              <a:t> </a:t>
            </a:r>
            <a:r>
              <a:rPr lang="ru-RU" i="1" dirty="0" err="1" smtClean="0"/>
              <a:t>Туффнеля</a:t>
            </a:r>
            <a:endParaRPr lang="ru-RU" i="1" dirty="0" smtClean="0"/>
          </a:p>
          <a:p>
            <a:pPr algn="just"/>
            <a:r>
              <a:rPr lang="ru-RU" i="1" dirty="0" smtClean="0"/>
              <a:t>Рональда </a:t>
            </a:r>
            <a:r>
              <a:rPr lang="ru-RU" i="1" dirty="0" err="1" smtClean="0"/>
              <a:t>Туффнеля</a:t>
            </a:r>
            <a:endParaRPr lang="ru-RU" i="1" dirty="0" smtClean="0"/>
          </a:p>
          <a:p>
            <a:endParaRPr lang="ru-RU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07904" y="1309936"/>
            <a:ext cx="58373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7200" i="1" dirty="0" smtClean="0"/>
              <a:t>                  Вильяма                                                              </a:t>
            </a:r>
            <a:r>
              <a:rPr lang="ru-RU" sz="7200" i="1" dirty="0" err="1" smtClean="0"/>
              <a:t>Туффнеля</a:t>
            </a:r>
            <a:endParaRPr lang="ru-RU" sz="7200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 №4:</a:t>
            </a:r>
            <a:endParaRPr lang="ru-RU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Кем по профессии был пассажир каюты №6? </a:t>
            </a:r>
          </a:p>
          <a:p>
            <a:pPr algn="just"/>
            <a:r>
              <a:rPr lang="ru-RU" i="1" dirty="0" smtClean="0"/>
              <a:t>Географом</a:t>
            </a:r>
          </a:p>
          <a:p>
            <a:pPr algn="just"/>
            <a:r>
              <a:rPr lang="ru-RU" i="1" dirty="0" smtClean="0"/>
              <a:t>Химиком</a:t>
            </a:r>
          </a:p>
          <a:p>
            <a:pPr algn="just"/>
            <a:r>
              <a:rPr lang="ru-RU" i="1" dirty="0" smtClean="0"/>
              <a:t>Биологом</a:t>
            </a:r>
          </a:p>
          <a:p>
            <a:pPr algn="just"/>
            <a:r>
              <a:rPr lang="ru-RU" i="1" dirty="0" smtClean="0"/>
              <a:t>Физиком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 rot="900000">
            <a:off x="3219976" y="1015646"/>
            <a:ext cx="5594313" cy="50776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i="1" dirty="0" smtClean="0"/>
              <a:t>Географом</a:t>
            </a:r>
            <a:endParaRPr lang="ru-RU" sz="88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TC101859865[[fn=Порядок]]</Template>
  <TotalTime>132</TotalTime>
  <Words>212</Words>
  <Application>Microsoft Office PowerPoint</Application>
  <PresentationFormat>Экран (4:3)</PresentationFormat>
  <Paragraphs>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Kilter</vt:lpstr>
      <vt:lpstr>Добро пожаловать на «Приключенческую станцию!</vt:lpstr>
      <vt:lpstr>Вопрос №1:</vt:lpstr>
      <vt:lpstr>Слайд 3</vt:lpstr>
      <vt:lpstr>Вопрос №2:</vt:lpstr>
      <vt:lpstr>Слайд 5</vt:lpstr>
      <vt:lpstr>Вопрос №3:</vt:lpstr>
      <vt:lpstr>Слайд 7</vt:lpstr>
      <vt:lpstr>Вопрос №4:</vt:lpstr>
      <vt:lpstr>Слайд 9</vt:lpstr>
      <vt:lpstr>Вопрос №5:</vt:lpstr>
      <vt:lpstr>Слайд 11</vt:lpstr>
      <vt:lpstr>Вопрос №6:</vt:lpstr>
      <vt:lpstr>Слайд 13</vt:lpstr>
      <vt:lpstr>Вопрос №7:</vt:lpstr>
      <vt:lpstr>Слайд 15</vt:lpstr>
      <vt:lpstr>Вопрос №8:</vt:lpstr>
      <vt:lpstr>Слайд 17</vt:lpstr>
      <vt:lpstr>Вопрос №9: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 пожаловать на «Морскую» стацию»!</dc:title>
  <cp:lastModifiedBy>Biblio</cp:lastModifiedBy>
  <cp:revision>14</cp:revision>
  <dcterms:modified xsi:type="dcterms:W3CDTF">2013-12-23T11:11:52Z</dcterms:modified>
</cp:coreProperties>
</file>