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47" r:id="rId2"/>
    <p:sldId id="353" r:id="rId3"/>
    <p:sldId id="337" r:id="rId4"/>
    <p:sldId id="287" r:id="rId5"/>
    <p:sldId id="292" r:id="rId6"/>
    <p:sldId id="293" r:id="rId7"/>
    <p:sldId id="354" r:id="rId8"/>
    <p:sldId id="294" r:id="rId9"/>
    <p:sldId id="288" r:id="rId10"/>
    <p:sldId id="295" r:id="rId11"/>
    <p:sldId id="355" r:id="rId12"/>
    <p:sldId id="345" r:id="rId13"/>
    <p:sldId id="346" r:id="rId14"/>
    <p:sldId id="338" r:id="rId15"/>
    <p:sldId id="303" r:id="rId16"/>
    <p:sldId id="302" r:id="rId17"/>
    <p:sldId id="304" r:id="rId18"/>
    <p:sldId id="318" r:id="rId19"/>
    <p:sldId id="319" r:id="rId20"/>
    <p:sldId id="339" r:id="rId21"/>
    <p:sldId id="342" r:id="rId22"/>
    <p:sldId id="335" r:id="rId23"/>
    <p:sldId id="349" r:id="rId24"/>
    <p:sldId id="350" r:id="rId25"/>
    <p:sldId id="351" r:id="rId26"/>
    <p:sldId id="352" r:id="rId27"/>
    <p:sldId id="300" r:id="rId28"/>
    <p:sldId id="309" r:id="rId29"/>
    <p:sldId id="341" r:id="rId30"/>
    <p:sldId id="321" r:id="rId31"/>
    <p:sldId id="336" r:id="rId32"/>
    <p:sldId id="265" r:id="rId33"/>
    <p:sldId id="275" r:id="rId34"/>
    <p:sldId id="276" r:id="rId35"/>
    <p:sldId id="282" r:id="rId36"/>
    <p:sldId id="343" r:id="rId37"/>
    <p:sldId id="331" r:id="rId38"/>
    <p:sldId id="348" r:id="rId39"/>
    <p:sldId id="330" r:id="rId40"/>
    <p:sldId id="285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6A6D9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491" autoAdjust="0"/>
  </p:normalViewPr>
  <p:slideViewPr>
    <p:cSldViewPr>
      <p:cViewPr varScale="1">
        <p:scale>
          <a:sx n="83" d="100"/>
          <a:sy n="83" d="100"/>
        </p:scale>
        <p:origin x="-1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34758-88A5-416C-8EF5-00B77AD99DE9}" type="doc">
      <dgm:prSet loTypeId="urn:microsoft.com/office/officeart/2005/8/layout/hierarchy3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31D59E9-6943-4E2C-95C1-D8B7D6CDAA1B}">
      <dgm:prSet custT="1"/>
      <dgm:spPr/>
      <dgm:t>
        <a:bodyPr/>
        <a:lstStyle/>
        <a:p>
          <a:pPr rtl="0"/>
          <a:r>
            <a:rPr lang="ru-RU" sz="1800" b="1" i="0" dirty="0" smtClean="0"/>
            <a:t>Системы  2</a:t>
          </a:r>
          <a:r>
            <a:rPr lang="en-US" sz="1800" b="1" i="0" dirty="0" smtClean="0"/>
            <a:t>D</a:t>
          </a:r>
          <a:r>
            <a:rPr lang="ru-RU" sz="1800" b="1" i="0" dirty="0" smtClean="0"/>
            <a:t> -  анимации</a:t>
          </a:r>
          <a:endParaRPr lang="ru-RU" sz="1800" b="1" i="0" dirty="0"/>
        </a:p>
      </dgm:t>
    </dgm:pt>
    <dgm:pt modelId="{DFFA6CE4-CC65-4D03-ABF1-D589CB84E6B2}" type="parTrans" cxnId="{CCA49788-EE36-42A6-AE48-37EDA97EFB79}">
      <dgm:prSet/>
      <dgm:spPr/>
      <dgm:t>
        <a:bodyPr/>
        <a:lstStyle/>
        <a:p>
          <a:endParaRPr lang="ru-RU" b="1" i="0"/>
        </a:p>
      </dgm:t>
    </dgm:pt>
    <dgm:pt modelId="{F145A4D4-4DB0-4532-8831-D670241E4B5C}" type="sibTrans" cxnId="{CCA49788-EE36-42A6-AE48-37EDA97EFB79}">
      <dgm:prSet/>
      <dgm:spPr/>
      <dgm:t>
        <a:bodyPr/>
        <a:lstStyle/>
        <a:p>
          <a:endParaRPr lang="ru-RU" b="1" i="0"/>
        </a:p>
      </dgm:t>
    </dgm:pt>
    <dgm:pt modelId="{B186CAF1-B4CA-4180-B218-56FA80A4F4A6}">
      <dgm:prSet custT="1"/>
      <dgm:spPr/>
      <dgm:t>
        <a:bodyPr/>
        <a:lstStyle/>
        <a:p>
          <a:pPr rtl="0"/>
          <a:r>
            <a:rPr lang="en-US" sz="1600" b="1" i="0" dirty="0" smtClean="0"/>
            <a:t>Macromedia Flash MX </a:t>
          </a:r>
          <a:endParaRPr lang="ru-RU" sz="1600" b="1" i="0" dirty="0"/>
        </a:p>
      </dgm:t>
    </dgm:pt>
    <dgm:pt modelId="{C0764B43-CBE8-43A7-9F42-0A2DC9E11750}" type="parTrans" cxnId="{1AFA8F5C-372B-40CC-9235-6E880A762220}">
      <dgm:prSet/>
      <dgm:spPr/>
      <dgm:t>
        <a:bodyPr/>
        <a:lstStyle/>
        <a:p>
          <a:endParaRPr lang="ru-RU" b="1" i="0"/>
        </a:p>
      </dgm:t>
    </dgm:pt>
    <dgm:pt modelId="{BC5DBB8F-A684-4A49-8835-E403633F68AA}" type="sibTrans" cxnId="{1AFA8F5C-372B-40CC-9235-6E880A762220}">
      <dgm:prSet/>
      <dgm:spPr/>
      <dgm:t>
        <a:bodyPr/>
        <a:lstStyle/>
        <a:p>
          <a:endParaRPr lang="ru-RU" b="1" i="0"/>
        </a:p>
      </dgm:t>
    </dgm:pt>
    <dgm:pt modelId="{338AA9CB-7F46-400E-A0A8-6837E56717EC}">
      <dgm:prSet custT="1"/>
      <dgm:spPr/>
      <dgm:t>
        <a:bodyPr/>
        <a:lstStyle/>
        <a:p>
          <a:pPr rtl="0"/>
          <a:r>
            <a:rPr lang="en-US" sz="1600" b="1" i="0" dirty="0" err="1" smtClean="0"/>
            <a:t>Ulead</a:t>
          </a:r>
          <a:r>
            <a:rPr lang="en-US" sz="1600" b="1" i="0" dirty="0" smtClean="0"/>
            <a:t> GIF Animator</a:t>
          </a:r>
          <a:endParaRPr lang="ru-RU" sz="1600" b="1" i="0" dirty="0"/>
        </a:p>
      </dgm:t>
    </dgm:pt>
    <dgm:pt modelId="{2C78B8A0-F4D6-493E-9013-00C5786EACC3}" type="parTrans" cxnId="{0D8BC6D9-C267-45E3-937F-B18D28FB4112}">
      <dgm:prSet/>
      <dgm:spPr/>
      <dgm:t>
        <a:bodyPr/>
        <a:lstStyle/>
        <a:p>
          <a:endParaRPr lang="ru-RU" b="1" i="0"/>
        </a:p>
      </dgm:t>
    </dgm:pt>
    <dgm:pt modelId="{AF52ECAC-B4B4-427B-A474-0133B21A6C92}" type="sibTrans" cxnId="{0D8BC6D9-C267-45E3-937F-B18D28FB4112}">
      <dgm:prSet/>
      <dgm:spPr/>
      <dgm:t>
        <a:bodyPr/>
        <a:lstStyle/>
        <a:p>
          <a:endParaRPr lang="ru-RU" b="1" i="0"/>
        </a:p>
      </dgm:t>
    </dgm:pt>
    <dgm:pt modelId="{31B3A383-54D7-4AFD-9A9D-A308B4154F24}">
      <dgm:prSet custT="1"/>
      <dgm:spPr/>
      <dgm:t>
        <a:bodyPr/>
        <a:lstStyle/>
        <a:p>
          <a:pPr rtl="0"/>
          <a:r>
            <a:rPr lang="en-US" sz="1600" b="1" i="0" dirty="0" smtClean="0"/>
            <a:t>MS GIF Animator</a:t>
          </a:r>
          <a:endParaRPr lang="ru-RU" sz="1600" b="1" i="0" dirty="0"/>
        </a:p>
      </dgm:t>
    </dgm:pt>
    <dgm:pt modelId="{C139FBBE-1227-4BE3-B683-94CEE6965409}" type="parTrans" cxnId="{B0D64B5A-BEB1-4912-AE6C-B3C8911B7D27}">
      <dgm:prSet/>
      <dgm:spPr/>
      <dgm:t>
        <a:bodyPr/>
        <a:lstStyle/>
        <a:p>
          <a:endParaRPr lang="ru-RU" b="1" i="0"/>
        </a:p>
      </dgm:t>
    </dgm:pt>
    <dgm:pt modelId="{44049157-C866-48CB-BFCB-0B78D21EC15B}" type="sibTrans" cxnId="{B0D64B5A-BEB1-4912-AE6C-B3C8911B7D27}">
      <dgm:prSet/>
      <dgm:spPr/>
      <dgm:t>
        <a:bodyPr/>
        <a:lstStyle/>
        <a:p>
          <a:endParaRPr lang="ru-RU" b="1" i="0"/>
        </a:p>
      </dgm:t>
    </dgm:pt>
    <dgm:pt modelId="{546CE67B-708A-422F-9C3D-51D8F616CA71}">
      <dgm:prSet custT="1"/>
      <dgm:spPr/>
      <dgm:t>
        <a:bodyPr/>
        <a:lstStyle/>
        <a:p>
          <a:pPr rtl="0"/>
          <a:r>
            <a:rPr lang="ru-RU" sz="1600" b="1" i="0" dirty="0" smtClean="0"/>
            <a:t>ПервоЛого</a:t>
          </a:r>
          <a:endParaRPr lang="ru-RU" sz="1600" b="1" i="0" dirty="0"/>
        </a:p>
      </dgm:t>
    </dgm:pt>
    <dgm:pt modelId="{02655FF7-72DB-4129-B87C-6F631AD23A5D}" type="parTrans" cxnId="{2ECB3190-F868-4B41-84A7-63DD2C840891}">
      <dgm:prSet/>
      <dgm:spPr/>
      <dgm:t>
        <a:bodyPr/>
        <a:lstStyle/>
        <a:p>
          <a:endParaRPr lang="ru-RU" b="1" i="0"/>
        </a:p>
      </dgm:t>
    </dgm:pt>
    <dgm:pt modelId="{A07D7D82-AEE0-4863-841F-C516147A2619}" type="sibTrans" cxnId="{2ECB3190-F868-4B41-84A7-63DD2C840891}">
      <dgm:prSet/>
      <dgm:spPr/>
      <dgm:t>
        <a:bodyPr/>
        <a:lstStyle/>
        <a:p>
          <a:endParaRPr lang="ru-RU" b="1" i="0"/>
        </a:p>
      </dgm:t>
    </dgm:pt>
    <dgm:pt modelId="{6BCD4096-7D85-44E0-B139-69DE118D2C11}">
      <dgm:prSet custT="1"/>
      <dgm:spPr/>
      <dgm:t>
        <a:bodyPr/>
        <a:lstStyle/>
        <a:p>
          <a:pPr rtl="0"/>
          <a:r>
            <a:rPr lang="ru-RU" sz="1800" b="1" i="0" dirty="0" smtClean="0"/>
            <a:t>Системы 3</a:t>
          </a:r>
          <a:r>
            <a:rPr lang="en-US" sz="1800" b="1" i="0" dirty="0" smtClean="0"/>
            <a:t>D</a:t>
          </a:r>
          <a:r>
            <a:rPr lang="ru-RU" sz="1800" b="1" i="0" dirty="0" smtClean="0"/>
            <a:t> -анимации</a:t>
          </a:r>
          <a:endParaRPr lang="ru-RU" sz="1800" b="1" i="0" dirty="0"/>
        </a:p>
      </dgm:t>
    </dgm:pt>
    <dgm:pt modelId="{CF9C5DC5-B3B1-47A0-BAC0-F8D8C4438C10}" type="parTrans" cxnId="{E2B10F4E-1D64-4570-B780-5A4B995BF477}">
      <dgm:prSet/>
      <dgm:spPr/>
      <dgm:t>
        <a:bodyPr/>
        <a:lstStyle/>
        <a:p>
          <a:endParaRPr lang="ru-RU" b="1" i="0"/>
        </a:p>
      </dgm:t>
    </dgm:pt>
    <dgm:pt modelId="{F39B436E-5D08-4BA0-A152-EF38F0AF2D0A}" type="sibTrans" cxnId="{E2B10F4E-1D64-4570-B780-5A4B995BF477}">
      <dgm:prSet/>
      <dgm:spPr/>
      <dgm:t>
        <a:bodyPr/>
        <a:lstStyle/>
        <a:p>
          <a:endParaRPr lang="ru-RU" b="1" i="0"/>
        </a:p>
      </dgm:t>
    </dgm:pt>
    <dgm:pt modelId="{92E617FC-D9D0-4460-A3EF-84F21395C6B1}">
      <dgm:prSet custT="1"/>
      <dgm:spPr/>
      <dgm:t>
        <a:bodyPr/>
        <a:lstStyle/>
        <a:p>
          <a:pPr rtl="0"/>
          <a:r>
            <a:rPr lang="ru-RU" sz="1600" b="1" i="0" dirty="0" smtClean="0"/>
            <a:t>3D </a:t>
          </a:r>
          <a:r>
            <a:rPr lang="ru-RU" sz="1600" b="1" i="0" dirty="0" err="1" smtClean="0"/>
            <a:t>Studio</a:t>
          </a:r>
          <a:r>
            <a:rPr lang="ru-RU" sz="1600" b="1" i="0" dirty="0" smtClean="0"/>
            <a:t> Мах</a:t>
          </a:r>
          <a:endParaRPr lang="ru-RU" sz="1600" b="1" i="0" dirty="0"/>
        </a:p>
      </dgm:t>
    </dgm:pt>
    <dgm:pt modelId="{331EB2E6-87FF-480D-B680-49C2EC699417}" type="parTrans" cxnId="{256E4B6B-51B9-470C-B56C-E979115AB0FD}">
      <dgm:prSet/>
      <dgm:spPr/>
      <dgm:t>
        <a:bodyPr/>
        <a:lstStyle/>
        <a:p>
          <a:endParaRPr lang="ru-RU" b="1" i="0"/>
        </a:p>
      </dgm:t>
    </dgm:pt>
    <dgm:pt modelId="{DC990A00-2810-464B-B043-8F68D6548423}" type="sibTrans" cxnId="{256E4B6B-51B9-470C-B56C-E979115AB0FD}">
      <dgm:prSet/>
      <dgm:spPr/>
      <dgm:t>
        <a:bodyPr/>
        <a:lstStyle/>
        <a:p>
          <a:endParaRPr lang="ru-RU" b="1" i="0"/>
        </a:p>
      </dgm:t>
    </dgm:pt>
    <dgm:pt modelId="{02D3D830-0D79-4CFE-A6A6-A024D272F0E0}">
      <dgm:prSet custT="1"/>
      <dgm:spPr/>
      <dgm:t>
        <a:bodyPr/>
        <a:lstStyle/>
        <a:p>
          <a:pPr rtl="0"/>
          <a:r>
            <a:rPr lang="ru-RU" sz="1800" b="1" i="0" dirty="0" smtClean="0"/>
            <a:t>Языки </a:t>
          </a:r>
          <a:r>
            <a:rPr lang="ru-RU" sz="1800" b="1" i="0" dirty="0" err="1" smtClean="0"/>
            <a:t>програм-мирования</a:t>
          </a:r>
          <a:endParaRPr lang="ru-RU" sz="1800" b="1" i="0" dirty="0"/>
        </a:p>
      </dgm:t>
    </dgm:pt>
    <dgm:pt modelId="{C3912A3C-012A-401D-87EF-977ED11B340A}" type="parTrans" cxnId="{0C22F5EA-5E77-4AB6-BBF0-D1B0EE9B219A}">
      <dgm:prSet/>
      <dgm:spPr/>
      <dgm:t>
        <a:bodyPr/>
        <a:lstStyle/>
        <a:p>
          <a:endParaRPr lang="ru-RU"/>
        </a:p>
      </dgm:t>
    </dgm:pt>
    <dgm:pt modelId="{41E38CF9-270E-40E3-90C6-4CE9ED2B149A}" type="sibTrans" cxnId="{0C22F5EA-5E77-4AB6-BBF0-D1B0EE9B219A}">
      <dgm:prSet/>
      <dgm:spPr/>
      <dgm:t>
        <a:bodyPr/>
        <a:lstStyle/>
        <a:p>
          <a:endParaRPr lang="ru-RU"/>
        </a:p>
      </dgm:t>
    </dgm:pt>
    <dgm:pt modelId="{BFF9361E-51C4-4BEE-87D6-9B272EF84EB5}">
      <dgm:prSet custT="1"/>
      <dgm:spPr/>
      <dgm:t>
        <a:bodyPr/>
        <a:lstStyle/>
        <a:p>
          <a:pPr rtl="0"/>
          <a:r>
            <a:rPr lang="en-US" sz="1600" b="1" i="0" dirty="0" smtClean="0"/>
            <a:t>Borland Turbo Pascal </a:t>
          </a:r>
          <a:endParaRPr lang="ru-RU" sz="1600" b="1" i="0" dirty="0"/>
        </a:p>
      </dgm:t>
    </dgm:pt>
    <dgm:pt modelId="{157DF9BD-D0C1-4E8E-947B-C632860B4C5D}" type="parTrans" cxnId="{7C48842C-DADC-485F-A7D5-4184EEB5733E}">
      <dgm:prSet/>
      <dgm:spPr/>
      <dgm:t>
        <a:bodyPr/>
        <a:lstStyle/>
        <a:p>
          <a:endParaRPr lang="ru-RU"/>
        </a:p>
      </dgm:t>
    </dgm:pt>
    <dgm:pt modelId="{B8D618E2-F077-438E-9643-09A75A99FCC0}" type="sibTrans" cxnId="{7C48842C-DADC-485F-A7D5-4184EEB5733E}">
      <dgm:prSet/>
      <dgm:spPr/>
      <dgm:t>
        <a:bodyPr/>
        <a:lstStyle/>
        <a:p>
          <a:endParaRPr lang="ru-RU"/>
        </a:p>
      </dgm:t>
    </dgm:pt>
    <dgm:pt modelId="{1077883D-FAC7-47E6-9F62-21AC564CCEBC}">
      <dgm:prSet custT="1"/>
      <dgm:spPr/>
      <dgm:t>
        <a:bodyPr/>
        <a:lstStyle/>
        <a:p>
          <a:pPr rtl="0"/>
          <a:r>
            <a:rPr lang="en-US" sz="1600" b="1" i="0" dirty="0" smtClean="0"/>
            <a:t>MS Visual Basic</a:t>
          </a:r>
          <a:endParaRPr lang="ru-RU" sz="1600" b="1" i="0" dirty="0"/>
        </a:p>
      </dgm:t>
    </dgm:pt>
    <dgm:pt modelId="{6C7B453D-8C14-4046-AC6D-2B734B5A4FFB}" type="parTrans" cxnId="{161BB52B-75A9-4B51-A8D9-E1EE655B685B}">
      <dgm:prSet/>
      <dgm:spPr/>
      <dgm:t>
        <a:bodyPr/>
        <a:lstStyle/>
        <a:p>
          <a:endParaRPr lang="ru-RU"/>
        </a:p>
      </dgm:t>
    </dgm:pt>
    <dgm:pt modelId="{518E9313-F201-43AE-91F3-23C2640CAEB3}" type="sibTrans" cxnId="{161BB52B-75A9-4B51-A8D9-E1EE655B685B}">
      <dgm:prSet/>
      <dgm:spPr/>
      <dgm:t>
        <a:bodyPr/>
        <a:lstStyle/>
        <a:p>
          <a:endParaRPr lang="ru-RU"/>
        </a:p>
      </dgm:t>
    </dgm:pt>
    <dgm:pt modelId="{A52F2973-4B5E-4BFF-8150-0C1647266ED8}">
      <dgm:prSet custT="1"/>
      <dgm:spPr/>
      <dgm:t>
        <a:bodyPr/>
        <a:lstStyle/>
        <a:p>
          <a:pPr rtl="0"/>
          <a:r>
            <a:rPr lang="ru-RU" sz="1800" b="1" i="0" dirty="0" smtClean="0"/>
            <a:t>Системы с функцией анимации</a:t>
          </a:r>
          <a:endParaRPr lang="ru-RU" sz="1800" b="1" i="0" dirty="0"/>
        </a:p>
      </dgm:t>
    </dgm:pt>
    <dgm:pt modelId="{A1F369B3-6D9C-40C7-8322-F90ABADA496D}" type="parTrans" cxnId="{81910DAE-42DE-48B7-8B9B-E6F6D1A52B42}">
      <dgm:prSet/>
      <dgm:spPr/>
      <dgm:t>
        <a:bodyPr/>
        <a:lstStyle/>
        <a:p>
          <a:endParaRPr lang="ru-RU"/>
        </a:p>
      </dgm:t>
    </dgm:pt>
    <dgm:pt modelId="{4B48F2B1-012A-4D21-A743-437A8FED3D88}" type="sibTrans" cxnId="{81910DAE-42DE-48B7-8B9B-E6F6D1A52B42}">
      <dgm:prSet/>
      <dgm:spPr/>
      <dgm:t>
        <a:bodyPr/>
        <a:lstStyle/>
        <a:p>
          <a:endParaRPr lang="ru-RU"/>
        </a:p>
      </dgm:t>
    </dgm:pt>
    <dgm:pt modelId="{DEA67DFE-466A-462F-B2F0-88DE2619AEC0}">
      <dgm:prSet custT="1"/>
      <dgm:spPr/>
      <dgm:t>
        <a:bodyPr/>
        <a:lstStyle/>
        <a:p>
          <a:pPr rtl="0"/>
          <a:r>
            <a:rPr lang="en-US" sz="1600" b="1" i="0" dirty="0" smtClean="0"/>
            <a:t>MS PowerPoint </a:t>
          </a:r>
          <a:endParaRPr lang="ru-RU" sz="1600" b="1" i="0" dirty="0"/>
        </a:p>
      </dgm:t>
    </dgm:pt>
    <dgm:pt modelId="{978E2CE7-9A8E-4ED9-98F8-C95C939D9982}" type="parTrans" cxnId="{90E037AE-3DF2-441B-8382-D4C95446DA5E}">
      <dgm:prSet/>
      <dgm:spPr/>
      <dgm:t>
        <a:bodyPr/>
        <a:lstStyle/>
        <a:p>
          <a:endParaRPr lang="ru-RU"/>
        </a:p>
      </dgm:t>
    </dgm:pt>
    <dgm:pt modelId="{81C4DC28-E8CD-4647-837C-00A29F1AE9CF}" type="sibTrans" cxnId="{90E037AE-3DF2-441B-8382-D4C95446DA5E}">
      <dgm:prSet/>
      <dgm:spPr/>
      <dgm:t>
        <a:bodyPr/>
        <a:lstStyle/>
        <a:p>
          <a:endParaRPr lang="ru-RU"/>
        </a:p>
      </dgm:t>
    </dgm:pt>
    <dgm:pt modelId="{5A40A4B7-0D8B-4601-9591-055C18D27651}">
      <dgm:prSet custT="1"/>
      <dgm:spPr/>
      <dgm:t>
        <a:bodyPr/>
        <a:lstStyle/>
        <a:p>
          <a:pPr rtl="0"/>
          <a:r>
            <a:rPr lang="en-US" sz="1600" b="1" i="0" dirty="0" smtClean="0"/>
            <a:t>MS Movie Maker</a:t>
          </a:r>
          <a:r>
            <a:rPr lang="ru-RU" sz="1600" b="1" i="0" dirty="0" smtClean="0"/>
            <a:t> </a:t>
          </a:r>
          <a:endParaRPr lang="ru-RU" sz="1600" b="1" i="0" dirty="0"/>
        </a:p>
      </dgm:t>
    </dgm:pt>
    <dgm:pt modelId="{C506D66E-D534-4337-BE79-824B5EED722C}" type="parTrans" cxnId="{5AFF206C-F0E5-4A89-AB8E-9CB0A13CD8A0}">
      <dgm:prSet/>
      <dgm:spPr/>
      <dgm:t>
        <a:bodyPr/>
        <a:lstStyle/>
        <a:p>
          <a:endParaRPr lang="ru-RU"/>
        </a:p>
      </dgm:t>
    </dgm:pt>
    <dgm:pt modelId="{2C1F9158-BAF5-49BA-906D-CA80F4C0EA1D}" type="sibTrans" cxnId="{5AFF206C-F0E5-4A89-AB8E-9CB0A13CD8A0}">
      <dgm:prSet/>
      <dgm:spPr/>
      <dgm:t>
        <a:bodyPr/>
        <a:lstStyle/>
        <a:p>
          <a:endParaRPr lang="ru-RU"/>
        </a:p>
      </dgm:t>
    </dgm:pt>
    <dgm:pt modelId="{4BAC68F6-B4D6-4BF3-86BE-A22D610B32AC}">
      <dgm:prSet custT="1"/>
      <dgm:spPr/>
      <dgm:t>
        <a:bodyPr/>
        <a:lstStyle/>
        <a:p>
          <a:pPr rtl="0"/>
          <a:r>
            <a:rPr lang="ru-RU" sz="1600" b="1" i="0" dirty="0" err="1" smtClean="0"/>
            <a:t>Adobe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After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Effects</a:t>
          </a:r>
          <a:endParaRPr lang="ru-RU" sz="1600" b="1" i="0" dirty="0"/>
        </a:p>
      </dgm:t>
    </dgm:pt>
    <dgm:pt modelId="{E681E6EF-F7CB-474E-8258-9E185F7D88C6}" type="parTrans" cxnId="{BEAE7A7B-C21F-482F-9A80-03530CE31502}">
      <dgm:prSet/>
      <dgm:spPr/>
      <dgm:t>
        <a:bodyPr/>
        <a:lstStyle/>
        <a:p>
          <a:endParaRPr lang="ru-RU"/>
        </a:p>
      </dgm:t>
    </dgm:pt>
    <dgm:pt modelId="{F9EF5210-3E2F-4CE2-BBE1-B29C1E5A1A13}" type="sibTrans" cxnId="{BEAE7A7B-C21F-482F-9A80-03530CE31502}">
      <dgm:prSet/>
      <dgm:spPr/>
      <dgm:t>
        <a:bodyPr/>
        <a:lstStyle/>
        <a:p>
          <a:endParaRPr lang="ru-RU"/>
        </a:p>
      </dgm:t>
    </dgm:pt>
    <dgm:pt modelId="{F04F479A-49EA-4DDE-AFFC-1FA00A39D49D}">
      <dgm:prSet custT="1"/>
      <dgm:spPr/>
      <dgm:t>
        <a:bodyPr/>
        <a:lstStyle/>
        <a:p>
          <a:pPr rtl="0"/>
          <a:r>
            <a:rPr lang="ru-RU" sz="1600" b="1" i="0" dirty="0" err="1" smtClean="0"/>
            <a:t>Paint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Shop</a:t>
          </a:r>
          <a:endParaRPr lang="ru-RU" sz="1600" b="1" i="0" dirty="0"/>
        </a:p>
      </dgm:t>
    </dgm:pt>
    <dgm:pt modelId="{F3F29353-0425-4843-9183-81D9D77EC928}" type="parTrans" cxnId="{8A765AD0-54EE-4C0B-9F02-73B1982C5EF6}">
      <dgm:prSet/>
      <dgm:spPr/>
      <dgm:t>
        <a:bodyPr/>
        <a:lstStyle/>
        <a:p>
          <a:endParaRPr lang="ru-RU"/>
        </a:p>
      </dgm:t>
    </dgm:pt>
    <dgm:pt modelId="{CCDF2DDE-4867-4F8A-B833-0A8796198260}" type="sibTrans" cxnId="{8A765AD0-54EE-4C0B-9F02-73B1982C5EF6}">
      <dgm:prSet/>
      <dgm:spPr/>
      <dgm:t>
        <a:bodyPr/>
        <a:lstStyle/>
        <a:p>
          <a:endParaRPr lang="ru-RU"/>
        </a:p>
      </dgm:t>
    </dgm:pt>
    <dgm:pt modelId="{88A2DA2F-07C0-4582-9763-FAE38F6735D1}">
      <dgm:prSet custT="1"/>
      <dgm:spPr/>
      <dgm:t>
        <a:bodyPr/>
        <a:lstStyle/>
        <a:p>
          <a:pPr rtl="0"/>
          <a:r>
            <a:rPr lang="ru-RU" sz="1600" b="1" i="0" dirty="0" err="1" smtClean="0"/>
            <a:t>Adobe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Photoshop</a:t>
          </a:r>
          <a:endParaRPr lang="en-US" sz="1600" b="1" i="0" dirty="0"/>
        </a:p>
      </dgm:t>
    </dgm:pt>
    <dgm:pt modelId="{E03074E6-1AD8-4583-B446-9148D9F47FA0}" type="parTrans" cxnId="{69524EDB-4C19-48AD-A274-04D6AF5BE503}">
      <dgm:prSet/>
      <dgm:spPr/>
      <dgm:t>
        <a:bodyPr/>
        <a:lstStyle/>
        <a:p>
          <a:endParaRPr lang="ru-RU"/>
        </a:p>
      </dgm:t>
    </dgm:pt>
    <dgm:pt modelId="{9056D0A8-4C28-4B1C-8A89-ADD3E9DB09D4}" type="sibTrans" cxnId="{69524EDB-4C19-48AD-A274-04D6AF5BE503}">
      <dgm:prSet/>
      <dgm:spPr/>
      <dgm:t>
        <a:bodyPr/>
        <a:lstStyle/>
        <a:p>
          <a:endParaRPr lang="ru-RU"/>
        </a:p>
      </dgm:t>
    </dgm:pt>
    <dgm:pt modelId="{15D75CFE-45FF-4C24-837C-0A8C2C41730B}">
      <dgm:prSet custT="1"/>
      <dgm:spPr/>
      <dgm:t>
        <a:bodyPr/>
        <a:lstStyle/>
        <a:p>
          <a:pPr rtl="0"/>
          <a:r>
            <a:rPr lang="en-US" sz="1600" b="1" i="0" dirty="0" err="1" smtClean="0"/>
            <a:t>Synfig</a:t>
          </a:r>
          <a:r>
            <a:rPr lang="en-US" sz="1600" b="1" i="0" dirty="0" smtClean="0"/>
            <a:t> Animation Studio</a:t>
          </a:r>
          <a:endParaRPr lang="ru-RU" sz="1600" b="1" i="0" dirty="0"/>
        </a:p>
      </dgm:t>
    </dgm:pt>
    <dgm:pt modelId="{8747C128-8AE9-46F6-887C-5E8EE2AFB8C8}" type="sibTrans" cxnId="{9F91D0EB-78AE-402E-A479-33FEB4811976}">
      <dgm:prSet/>
      <dgm:spPr/>
      <dgm:t>
        <a:bodyPr/>
        <a:lstStyle/>
        <a:p>
          <a:endParaRPr lang="ru-RU" b="1" i="0"/>
        </a:p>
      </dgm:t>
    </dgm:pt>
    <dgm:pt modelId="{79BD29BA-D429-4219-A443-5D798D1631C6}" type="parTrans" cxnId="{9F91D0EB-78AE-402E-A479-33FEB4811976}">
      <dgm:prSet/>
      <dgm:spPr/>
      <dgm:t>
        <a:bodyPr/>
        <a:lstStyle/>
        <a:p>
          <a:endParaRPr lang="ru-RU" b="1" i="0"/>
        </a:p>
      </dgm:t>
    </dgm:pt>
    <dgm:pt modelId="{341F08C5-F91C-4573-BAAD-942BB1C2714F}" type="pres">
      <dgm:prSet presAssocID="{9B934758-88A5-416C-8EF5-00B77AD99D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DDD130-06F8-4C41-A557-36618899E055}" type="pres">
      <dgm:prSet presAssocID="{231D59E9-6943-4E2C-95C1-D8B7D6CDAA1B}" presName="root" presStyleCnt="0"/>
      <dgm:spPr/>
    </dgm:pt>
    <dgm:pt modelId="{D65EADD9-8D10-484B-B4D8-C52D6D600273}" type="pres">
      <dgm:prSet presAssocID="{231D59E9-6943-4E2C-95C1-D8B7D6CDAA1B}" presName="rootComposite" presStyleCnt="0"/>
      <dgm:spPr/>
    </dgm:pt>
    <dgm:pt modelId="{16E1C74E-1883-4070-99D2-93C836E6DEAA}" type="pres">
      <dgm:prSet presAssocID="{231D59E9-6943-4E2C-95C1-D8B7D6CDAA1B}" presName="rootText" presStyleLbl="node1" presStyleIdx="0" presStyleCnt="4" custScaleX="125516" custScaleY="141299"/>
      <dgm:spPr/>
      <dgm:t>
        <a:bodyPr/>
        <a:lstStyle/>
        <a:p>
          <a:endParaRPr lang="ru-RU"/>
        </a:p>
      </dgm:t>
    </dgm:pt>
    <dgm:pt modelId="{F5D1E4A4-BE13-4A47-87F9-38ED51416548}" type="pres">
      <dgm:prSet presAssocID="{231D59E9-6943-4E2C-95C1-D8B7D6CDAA1B}" presName="rootConnector" presStyleLbl="node1" presStyleIdx="0" presStyleCnt="4"/>
      <dgm:spPr/>
      <dgm:t>
        <a:bodyPr/>
        <a:lstStyle/>
        <a:p>
          <a:endParaRPr lang="ru-RU"/>
        </a:p>
      </dgm:t>
    </dgm:pt>
    <dgm:pt modelId="{6EA2FD5A-BF91-4221-A8AC-88BBF3C16042}" type="pres">
      <dgm:prSet presAssocID="{231D59E9-6943-4E2C-95C1-D8B7D6CDAA1B}" presName="childShape" presStyleCnt="0"/>
      <dgm:spPr/>
    </dgm:pt>
    <dgm:pt modelId="{FC97D467-AFBB-4A25-854E-C3E4035B3406}" type="pres">
      <dgm:prSet presAssocID="{C0764B43-CBE8-43A7-9F42-0A2DC9E11750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52696FE7-0C62-4E5A-AFAB-0A5E1B03E1E3}" type="pres">
      <dgm:prSet presAssocID="{B186CAF1-B4CA-4180-B218-56FA80A4F4A6}" presName="childText" presStyleLbl="bgAcc1" presStyleIdx="0" presStyleCnt="13" custScaleX="138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9B312-7D1D-43BE-95B1-B9D1EF55E49D}" type="pres">
      <dgm:prSet presAssocID="{2C78B8A0-F4D6-493E-9013-00C5786EACC3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1A6FE12B-C12E-4C8F-92C6-4247B3EC6CB9}" type="pres">
      <dgm:prSet presAssocID="{338AA9CB-7F46-400E-A0A8-6837E56717EC}" presName="childText" presStyleLbl="bgAcc1" presStyleIdx="1" presStyleCnt="13" custScaleX="138499" custLinFactNeighborX="2033" custLinFactNeighborY="-8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E66EB-8310-45DF-8DFD-71FCD3DFD9C3}" type="pres">
      <dgm:prSet presAssocID="{C139FBBE-1227-4BE3-B683-94CEE6965409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32B76B43-7B7E-4E01-8CDA-9D3AFC21296A}" type="pres">
      <dgm:prSet presAssocID="{31B3A383-54D7-4AFD-9A9D-A308B4154F24}" presName="childText" presStyleLbl="bgAcc1" presStyleIdx="2" presStyleCnt="13" custScaleX="138499" custLinFactNeighborX="2033" custLinFactNeighborY="-5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C5BB1-2D0C-4E42-9539-B0A4F3605FCF}" type="pres">
      <dgm:prSet presAssocID="{02655FF7-72DB-4129-B87C-6F631AD23A5D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4B3ABF08-6A23-4768-87FA-D244F902DC02}" type="pres">
      <dgm:prSet presAssocID="{546CE67B-708A-422F-9C3D-51D8F616CA71}" presName="childText" presStyleLbl="bgAcc1" presStyleIdx="3" presStyleCnt="13" custScaleX="138499" custLinFactNeighborX="2033" custLinFactNeighborY="-12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022CB-A5C4-4D25-802F-5E8A3577D202}" type="pres">
      <dgm:prSet presAssocID="{79BD29BA-D429-4219-A443-5D798D1631C6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257D22B3-BB58-4BC2-BB66-D57D65359581}" type="pres">
      <dgm:prSet presAssocID="{15D75CFE-45FF-4C24-837C-0A8C2C41730B}" presName="childText" presStyleLbl="bgAcc1" presStyleIdx="4" presStyleCnt="13" custScaleX="138499" custLinFactNeighborX="2033" custLinFactNeighborY="-18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5CEF4-7661-4361-80FA-9574EC2D0031}" type="pres">
      <dgm:prSet presAssocID="{6BCD4096-7D85-44E0-B139-69DE118D2C11}" presName="root" presStyleCnt="0"/>
      <dgm:spPr/>
    </dgm:pt>
    <dgm:pt modelId="{A8D612DF-281A-4CD6-B7F0-15B87452D58E}" type="pres">
      <dgm:prSet presAssocID="{6BCD4096-7D85-44E0-B139-69DE118D2C11}" presName="rootComposite" presStyleCnt="0"/>
      <dgm:spPr/>
    </dgm:pt>
    <dgm:pt modelId="{77D8603A-CB5A-440F-9906-B32AEEE497FC}" type="pres">
      <dgm:prSet presAssocID="{6BCD4096-7D85-44E0-B139-69DE118D2C11}" presName="rootText" presStyleLbl="node1" presStyleIdx="1" presStyleCnt="4" custScaleX="126775" custScaleY="137362" custLinFactNeighborX="2419" custLinFactNeighborY="-470"/>
      <dgm:spPr/>
      <dgm:t>
        <a:bodyPr/>
        <a:lstStyle/>
        <a:p>
          <a:endParaRPr lang="ru-RU"/>
        </a:p>
      </dgm:t>
    </dgm:pt>
    <dgm:pt modelId="{A0658129-BB78-4187-91DC-EA43164FD1AF}" type="pres">
      <dgm:prSet presAssocID="{6BCD4096-7D85-44E0-B139-69DE118D2C11}" presName="rootConnector" presStyleLbl="node1" presStyleIdx="1" presStyleCnt="4"/>
      <dgm:spPr/>
      <dgm:t>
        <a:bodyPr/>
        <a:lstStyle/>
        <a:p>
          <a:endParaRPr lang="ru-RU"/>
        </a:p>
      </dgm:t>
    </dgm:pt>
    <dgm:pt modelId="{63A19E72-1382-439E-BBE1-214E298F5E3D}" type="pres">
      <dgm:prSet presAssocID="{6BCD4096-7D85-44E0-B139-69DE118D2C11}" presName="childShape" presStyleCnt="0"/>
      <dgm:spPr/>
    </dgm:pt>
    <dgm:pt modelId="{CF4AB96F-51F9-4290-AB6F-24E50054021E}" type="pres">
      <dgm:prSet presAssocID="{331EB2E6-87FF-480D-B680-49C2EC699417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4ABCBDAD-7E87-4FD9-89BE-DDB8D09EA11D}" type="pres">
      <dgm:prSet presAssocID="{92E617FC-D9D0-4460-A3EF-84F21395C6B1}" presName="childText" presStyleLbl="bgAcc1" presStyleIdx="5" presStyleCnt="13" custScaleX="128766" custScaleY="121910" custLinFactNeighborX="3700" custLinFactNeighborY="67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CAFA1-03F4-478A-9109-83FB98EA8E28}" type="pres">
      <dgm:prSet presAssocID="{A52F2973-4B5E-4BFF-8150-0C1647266ED8}" presName="root" presStyleCnt="0"/>
      <dgm:spPr/>
    </dgm:pt>
    <dgm:pt modelId="{79E9E256-9F2B-4379-ADF5-E930680887A8}" type="pres">
      <dgm:prSet presAssocID="{A52F2973-4B5E-4BFF-8150-0C1647266ED8}" presName="rootComposite" presStyleCnt="0"/>
      <dgm:spPr/>
    </dgm:pt>
    <dgm:pt modelId="{F40E6FE0-4DFD-4A68-A596-EBC9301D8EE4}" type="pres">
      <dgm:prSet presAssocID="{A52F2973-4B5E-4BFF-8150-0C1647266ED8}" presName="rootText" presStyleLbl="node1" presStyleIdx="2" presStyleCnt="4" custScaleX="136819" custScaleY="130240"/>
      <dgm:spPr/>
      <dgm:t>
        <a:bodyPr/>
        <a:lstStyle/>
        <a:p>
          <a:endParaRPr lang="ru-RU"/>
        </a:p>
      </dgm:t>
    </dgm:pt>
    <dgm:pt modelId="{8B90FFE0-2978-4CC7-8DBB-CA9429F21531}" type="pres">
      <dgm:prSet presAssocID="{A52F2973-4B5E-4BFF-8150-0C1647266ED8}" presName="rootConnector" presStyleLbl="node1" presStyleIdx="2" presStyleCnt="4"/>
      <dgm:spPr/>
      <dgm:t>
        <a:bodyPr/>
        <a:lstStyle/>
        <a:p>
          <a:endParaRPr lang="ru-RU"/>
        </a:p>
      </dgm:t>
    </dgm:pt>
    <dgm:pt modelId="{17275C1E-1F45-4B41-9484-31C86A0E10BA}" type="pres">
      <dgm:prSet presAssocID="{A52F2973-4B5E-4BFF-8150-0C1647266ED8}" presName="childShape" presStyleCnt="0"/>
      <dgm:spPr/>
    </dgm:pt>
    <dgm:pt modelId="{E870AE36-5B59-431D-B45A-643C5DD3C679}" type="pres">
      <dgm:prSet presAssocID="{978E2CE7-9A8E-4ED9-98F8-C95C939D9982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79BD46E0-3871-4040-838D-6CD9B026E831}" type="pres">
      <dgm:prSet presAssocID="{DEA67DFE-466A-462F-B2F0-88DE2619AEC0}" presName="childText" presStyleLbl="bgAcc1" presStyleIdx="6" presStyleCnt="13" custScaleX="12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398E8-FE05-4C0D-828B-345577AEBB04}" type="pres">
      <dgm:prSet presAssocID="{C506D66E-D534-4337-BE79-824B5EED722C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29719750-35ED-478A-AF3C-9F987542681B}" type="pres">
      <dgm:prSet presAssocID="{5A40A4B7-0D8B-4601-9591-055C18D27651}" presName="childText" presStyleLbl="bgAcc1" presStyleIdx="7" presStyleCnt="13" custScaleX="12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DA6B6-A4AF-41E5-8DBE-21E343EB908C}" type="pres">
      <dgm:prSet presAssocID="{E681E6EF-F7CB-474E-8258-9E185F7D88C6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964B7DE0-1205-4EC2-A191-278E21D53D33}" type="pres">
      <dgm:prSet presAssocID="{4BAC68F6-B4D6-4BF3-86BE-A22D610B32AC}" presName="childText" presStyleLbl="bgAcc1" presStyleIdx="8" presStyleCnt="13" custScaleX="12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2E57D-7A1F-4E9F-B66E-B01EBFC8AF3B}" type="pres">
      <dgm:prSet presAssocID="{F3F29353-0425-4843-9183-81D9D77EC928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FE203F32-584D-49D7-9303-36983EECB225}" type="pres">
      <dgm:prSet presAssocID="{F04F479A-49EA-4DDE-AFFC-1FA00A39D49D}" presName="childText" presStyleLbl="bgAcc1" presStyleIdx="9" presStyleCnt="13" custScaleX="12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A80CF-8D7C-4633-8B51-50E9D9018BC6}" type="pres">
      <dgm:prSet presAssocID="{E03074E6-1AD8-4583-B446-9148D9F47FA0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35878A81-6EE1-4D75-8A82-0150118D5924}" type="pres">
      <dgm:prSet presAssocID="{88A2DA2F-07C0-4582-9763-FAE38F6735D1}" presName="childText" presStyleLbl="bgAcc1" presStyleIdx="10" presStyleCnt="13" custScaleX="12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1C6E6-87B1-411F-84B8-CAD79615E247}" type="pres">
      <dgm:prSet presAssocID="{02D3D830-0D79-4CFE-A6A6-A024D272F0E0}" presName="root" presStyleCnt="0"/>
      <dgm:spPr/>
    </dgm:pt>
    <dgm:pt modelId="{5F17BEC9-6982-47BB-84F6-A51D5EE2A534}" type="pres">
      <dgm:prSet presAssocID="{02D3D830-0D79-4CFE-A6A6-A024D272F0E0}" presName="rootComposite" presStyleCnt="0"/>
      <dgm:spPr/>
    </dgm:pt>
    <dgm:pt modelId="{944EB06E-8397-4A7B-B44B-12403A166845}" type="pres">
      <dgm:prSet presAssocID="{02D3D830-0D79-4CFE-A6A6-A024D272F0E0}" presName="rootText" presStyleLbl="node1" presStyleIdx="3" presStyleCnt="4" custScaleX="123800" custScaleY="119212" custLinFactNeighborX="-3234" custLinFactNeighborY="-470"/>
      <dgm:spPr/>
      <dgm:t>
        <a:bodyPr/>
        <a:lstStyle/>
        <a:p>
          <a:endParaRPr lang="ru-RU"/>
        </a:p>
      </dgm:t>
    </dgm:pt>
    <dgm:pt modelId="{1BA6EC36-C768-460C-8731-7AE95F080B0D}" type="pres">
      <dgm:prSet presAssocID="{02D3D830-0D79-4CFE-A6A6-A024D272F0E0}" presName="rootConnector" presStyleLbl="node1" presStyleIdx="3" presStyleCnt="4"/>
      <dgm:spPr/>
      <dgm:t>
        <a:bodyPr/>
        <a:lstStyle/>
        <a:p>
          <a:endParaRPr lang="ru-RU"/>
        </a:p>
      </dgm:t>
    </dgm:pt>
    <dgm:pt modelId="{60ED3288-EABB-4BFA-B8CA-73B1533E1622}" type="pres">
      <dgm:prSet presAssocID="{02D3D830-0D79-4CFE-A6A6-A024D272F0E0}" presName="childShape" presStyleCnt="0"/>
      <dgm:spPr/>
    </dgm:pt>
    <dgm:pt modelId="{477492F2-4703-4696-8DB4-594F38F64DA8}" type="pres">
      <dgm:prSet presAssocID="{157DF9BD-D0C1-4E8E-947B-C632860B4C5D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80B32978-2044-4D9A-97BC-51FC26FD9324}" type="pres">
      <dgm:prSet presAssocID="{BFF9361E-51C4-4BEE-87D6-9B272EF84EB5}" presName="childText" presStyleLbl="bgAcc1" presStyleIdx="11" presStyleCnt="13" custScaleX="121535" custScaleY="104919" custLinFactNeighborX="-578" custLinFactNeighborY="85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02D07-1BC9-4AD1-A21A-DA4773C0873A}" type="pres">
      <dgm:prSet presAssocID="{6C7B453D-8C14-4046-AC6D-2B734B5A4FFB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EBCD2C93-298F-42E1-BC25-7F0E18714E23}" type="pres">
      <dgm:prSet presAssocID="{1077883D-FAC7-47E6-9F62-21AC564CCEBC}" presName="childText" presStyleLbl="bgAcc1" presStyleIdx="12" presStyleCnt="13" custScaleX="121535" custScaleY="104919" custLinFactNeighborX="-578" custLinFactNeighborY="98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B49F1-6092-4A53-A838-6B23F334DD99}" type="presOf" srcId="{5A40A4B7-0D8B-4601-9591-055C18D27651}" destId="{29719750-35ED-478A-AF3C-9F987542681B}" srcOrd="0" destOrd="0" presId="urn:microsoft.com/office/officeart/2005/8/layout/hierarchy3"/>
    <dgm:cxn modelId="{63875D4D-CC1D-423B-8C35-F5B073125E36}" type="presOf" srcId="{231D59E9-6943-4E2C-95C1-D8B7D6CDAA1B}" destId="{16E1C74E-1883-4070-99D2-93C836E6DEAA}" srcOrd="0" destOrd="0" presId="urn:microsoft.com/office/officeart/2005/8/layout/hierarchy3"/>
    <dgm:cxn modelId="{CCA49788-EE36-42A6-AE48-37EDA97EFB79}" srcId="{9B934758-88A5-416C-8EF5-00B77AD99DE9}" destId="{231D59E9-6943-4E2C-95C1-D8B7D6CDAA1B}" srcOrd="0" destOrd="0" parTransId="{DFFA6CE4-CC65-4D03-ABF1-D589CB84E6B2}" sibTransId="{F145A4D4-4DB0-4532-8831-D670241E4B5C}"/>
    <dgm:cxn modelId="{251E5A64-6FFF-4312-ACDF-58B5AD658C59}" type="presOf" srcId="{02655FF7-72DB-4129-B87C-6F631AD23A5D}" destId="{D4EC5BB1-2D0C-4E42-9539-B0A4F3605FCF}" srcOrd="0" destOrd="0" presId="urn:microsoft.com/office/officeart/2005/8/layout/hierarchy3"/>
    <dgm:cxn modelId="{D03F5EA5-0713-40A5-B1C7-BEA6D5E853C7}" type="presOf" srcId="{C139FBBE-1227-4BE3-B683-94CEE6965409}" destId="{DEBE66EB-8310-45DF-8DFD-71FCD3DFD9C3}" srcOrd="0" destOrd="0" presId="urn:microsoft.com/office/officeart/2005/8/layout/hierarchy3"/>
    <dgm:cxn modelId="{E0F72DAF-146F-4120-A108-D04C34C09ACF}" type="presOf" srcId="{A52F2973-4B5E-4BFF-8150-0C1647266ED8}" destId="{8B90FFE0-2978-4CC7-8DBB-CA9429F21531}" srcOrd="1" destOrd="0" presId="urn:microsoft.com/office/officeart/2005/8/layout/hierarchy3"/>
    <dgm:cxn modelId="{27449E91-98EF-4D6E-BAB2-7362FE20213F}" type="presOf" srcId="{92E617FC-D9D0-4460-A3EF-84F21395C6B1}" destId="{4ABCBDAD-7E87-4FD9-89BE-DDB8D09EA11D}" srcOrd="0" destOrd="0" presId="urn:microsoft.com/office/officeart/2005/8/layout/hierarchy3"/>
    <dgm:cxn modelId="{79B97525-BF1E-4AC9-976C-92890F848D04}" type="presOf" srcId="{BFF9361E-51C4-4BEE-87D6-9B272EF84EB5}" destId="{80B32978-2044-4D9A-97BC-51FC26FD9324}" srcOrd="0" destOrd="0" presId="urn:microsoft.com/office/officeart/2005/8/layout/hierarchy3"/>
    <dgm:cxn modelId="{09D9FB8D-C6AF-4487-9C05-0E311DBC15BA}" type="presOf" srcId="{2C78B8A0-F4D6-493E-9013-00C5786EACC3}" destId="{34F9B312-7D1D-43BE-95B1-B9D1EF55E49D}" srcOrd="0" destOrd="0" presId="urn:microsoft.com/office/officeart/2005/8/layout/hierarchy3"/>
    <dgm:cxn modelId="{034047E2-62C7-4C62-93CC-A1E15496BD79}" type="presOf" srcId="{231D59E9-6943-4E2C-95C1-D8B7D6CDAA1B}" destId="{F5D1E4A4-BE13-4A47-87F9-38ED51416548}" srcOrd="1" destOrd="0" presId="urn:microsoft.com/office/officeart/2005/8/layout/hierarchy3"/>
    <dgm:cxn modelId="{13EE86DD-5742-429E-902B-1A4B25D5F47D}" type="presOf" srcId="{157DF9BD-D0C1-4E8E-947B-C632860B4C5D}" destId="{477492F2-4703-4696-8DB4-594F38F64DA8}" srcOrd="0" destOrd="0" presId="urn:microsoft.com/office/officeart/2005/8/layout/hierarchy3"/>
    <dgm:cxn modelId="{37438107-9342-442D-BF0A-9B22BD97ECBD}" type="presOf" srcId="{88A2DA2F-07C0-4582-9763-FAE38F6735D1}" destId="{35878A81-6EE1-4D75-8A82-0150118D5924}" srcOrd="0" destOrd="0" presId="urn:microsoft.com/office/officeart/2005/8/layout/hierarchy3"/>
    <dgm:cxn modelId="{B0D64B5A-BEB1-4912-AE6C-B3C8911B7D27}" srcId="{231D59E9-6943-4E2C-95C1-D8B7D6CDAA1B}" destId="{31B3A383-54D7-4AFD-9A9D-A308B4154F24}" srcOrd="2" destOrd="0" parTransId="{C139FBBE-1227-4BE3-B683-94CEE6965409}" sibTransId="{44049157-C866-48CB-BFCB-0B78D21EC15B}"/>
    <dgm:cxn modelId="{E2B10F4E-1D64-4570-B780-5A4B995BF477}" srcId="{9B934758-88A5-416C-8EF5-00B77AD99DE9}" destId="{6BCD4096-7D85-44E0-B139-69DE118D2C11}" srcOrd="1" destOrd="0" parTransId="{CF9C5DC5-B3B1-47A0-BAC0-F8D8C4438C10}" sibTransId="{F39B436E-5D08-4BA0-A152-EF38F0AF2D0A}"/>
    <dgm:cxn modelId="{7A76575D-6645-42B0-B74E-87D963DE131E}" type="presOf" srcId="{331EB2E6-87FF-480D-B680-49C2EC699417}" destId="{CF4AB96F-51F9-4290-AB6F-24E50054021E}" srcOrd="0" destOrd="0" presId="urn:microsoft.com/office/officeart/2005/8/layout/hierarchy3"/>
    <dgm:cxn modelId="{F547BBEA-DD9C-4B6A-B5D4-60418696456B}" type="presOf" srcId="{6C7B453D-8C14-4046-AC6D-2B734B5A4FFB}" destId="{D8C02D07-1BC9-4AD1-A21A-DA4773C0873A}" srcOrd="0" destOrd="0" presId="urn:microsoft.com/office/officeart/2005/8/layout/hierarchy3"/>
    <dgm:cxn modelId="{3756923C-7555-46ED-930F-8BA15462613A}" type="presOf" srcId="{9B934758-88A5-416C-8EF5-00B77AD99DE9}" destId="{341F08C5-F91C-4573-BAAD-942BB1C2714F}" srcOrd="0" destOrd="0" presId="urn:microsoft.com/office/officeart/2005/8/layout/hierarchy3"/>
    <dgm:cxn modelId="{F13A4C7A-6DBD-4F84-BDB9-70DF94898B4C}" type="presOf" srcId="{F04F479A-49EA-4DDE-AFFC-1FA00A39D49D}" destId="{FE203F32-584D-49D7-9303-36983EECB225}" srcOrd="0" destOrd="0" presId="urn:microsoft.com/office/officeart/2005/8/layout/hierarchy3"/>
    <dgm:cxn modelId="{4BEBE859-4065-493C-8C9B-BBE0214C5E8C}" type="presOf" srcId="{6BCD4096-7D85-44E0-B139-69DE118D2C11}" destId="{77D8603A-CB5A-440F-9906-B32AEEE497FC}" srcOrd="0" destOrd="0" presId="urn:microsoft.com/office/officeart/2005/8/layout/hierarchy3"/>
    <dgm:cxn modelId="{81910DAE-42DE-48B7-8B9B-E6F6D1A52B42}" srcId="{9B934758-88A5-416C-8EF5-00B77AD99DE9}" destId="{A52F2973-4B5E-4BFF-8150-0C1647266ED8}" srcOrd="2" destOrd="0" parTransId="{A1F369B3-6D9C-40C7-8322-F90ABADA496D}" sibTransId="{4B48F2B1-012A-4D21-A743-437A8FED3D88}"/>
    <dgm:cxn modelId="{FEEAAFF1-CE78-43EF-841A-69872BBA3179}" type="presOf" srcId="{A52F2973-4B5E-4BFF-8150-0C1647266ED8}" destId="{F40E6FE0-4DFD-4A68-A596-EBC9301D8EE4}" srcOrd="0" destOrd="0" presId="urn:microsoft.com/office/officeart/2005/8/layout/hierarchy3"/>
    <dgm:cxn modelId="{90E037AE-3DF2-441B-8382-D4C95446DA5E}" srcId="{A52F2973-4B5E-4BFF-8150-0C1647266ED8}" destId="{DEA67DFE-466A-462F-B2F0-88DE2619AEC0}" srcOrd="0" destOrd="0" parTransId="{978E2CE7-9A8E-4ED9-98F8-C95C939D9982}" sibTransId="{81C4DC28-E8CD-4647-837C-00A29F1AE9CF}"/>
    <dgm:cxn modelId="{90B591D4-D6C9-4532-B6A9-3A55ACF725C1}" type="presOf" srcId="{978E2CE7-9A8E-4ED9-98F8-C95C939D9982}" destId="{E870AE36-5B59-431D-B45A-643C5DD3C679}" srcOrd="0" destOrd="0" presId="urn:microsoft.com/office/officeart/2005/8/layout/hierarchy3"/>
    <dgm:cxn modelId="{BEAE7A7B-C21F-482F-9A80-03530CE31502}" srcId="{A52F2973-4B5E-4BFF-8150-0C1647266ED8}" destId="{4BAC68F6-B4D6-4BF3-86BE-A22D610B32AC}" srcOrd="2" destOrd="0" parTransId="{E681E6EF-F7CB-474E-8258-9E185F7D88C6}" sibTransId="{F9EF5210-3E2F-4CE2-BBE1-B29C1E5A1A13}"/>
    <dgm:cxn modelId="{1AFA8F5C-372B-40CC-9235-6E880A762220}" srcId="{231D59E9-6943-4E2C-95C1-D8B7D6CDAA1B}" destId="{B186CAF1-B4CA-4180-B218-56FA80A4F4A6}" srcOrd="0" destOrd="0" parTransId="{C0764B43-CBE8-43A7-9F42-0A2DC9E11750}" sibTransId="{BC5DBB8F-A684-4A49-8835-E403633F68AA}"/>
    <dgm:cxn modelId="{3EEFD77C-AF93-4F81-BF22-536FE72F9BFC}" type="presOf" srcId="{546CE67B-708A-422F-9C3D-51D8F616CA71}" destId="{4B3ABF08-6A23-4768-87FA-D244F902DC02}" srcOrd="0" destOrd="0" presId="urn:microsoft.com/office/officeart/2005/8/layout/hierarchy3"/>
    <dgm:cxn modelId="{69524EDB-4C19-48AD-A274-04D6AF5BE503}" srcId="{A52F2973-4B5E-4BFF-8150-0C1647266ED8}" destId="{88A2DA2F-07C0-4582-9763-FAE38F6735D1}" srcOrd="4" destOrd="0" parTransId="{E03074E6-1AD8-4583-B446-9148D9F47FA0}" sibTransId="{9056D0A8-4C28-4B1C-8A89-ADD3E9DB09D4}"/>
    <dgm:cxn modelId="{6A416476-3569-431D-8363-57DBB61BBED6}" type="presOf" srcId="{4BAC68F6-B4D6-4BF3-86BE-A22D610B32AC}" destId="{964B7DE0-1205-4EC2-A191-278E21D53D33}" srcOrd="0" destOrd="0" presId="urn:microsoft.com/office/officeart/2005/8/layout/hierarchy3"/>
    <dgm:cxn modelId="{0C22F5EA-5E77-4AB6-BBF0-D1B0EE9B219A}" srcId="{9B934758-88A5-416C-8EF5-00B77AD99DE9}" destId="{02D3D830-0D79-4CFE-A6A6-A024D272F0E0}" srcOrd="3" destOrd="0" parTransId="{C3912A3C-012A-401D-87EF-977ED11B340A}" sibTransId="{41E38CF9-270E-40E3-90C6-4CE9ED2B149A}"/>
    <dgm:cxn modelId="{B38312C3-54FC-4466-B804-E8B8628D8154}" type="presOf" srcId="{E03074E6-1AD8-4583-B446-9148D9F47FA0}" destId="{249A80CF-8D7C-4633-8B51-50E9D9018BC6}" srcOrd="0" destOrd="0" presId="urn:microsoft.com/office/officeart/2005/8/layout/hierarchy3"/>
    <dgm:cxn modelId="{4A3C0042-A278-4D5F-B0EC-CDECF86DBBBB}" type="presOf" srcId="{15D75CFE-45FF-4C24-837C-0A8C2C41730B}" destId="{257D22B3-BB58-4BC2-BB66-D57D65359581}" srcOrd="0" destOrd="0" presId="urn:microsoft.com/office/officeart/2005/8/layout/hierarchy3"/>
    <dgm:cxn modelId="{11C7B27B-44CE-4D5E-AFDF-945E627EBB98}" type="presOf" srcId="{C506D66E-D534-4337-BE79-824B5EED722C}" destId="{7C0398E8-FE05-4C0D-828B-345577AEBB04}" srcOrd="0" destOrd="0" presId="urn:microsoft.com/office/officeart/2005/8/layout/hierarchy3"/>
    <dgm:cxn modelId="{48827BCE-2B13-4EAE-B51E-649F86520BFB}" type="presOf" srcId="{79BD29BA-D429-4219-A443-5D798D1631C6}" destId="{169022CB-A5C4-4D25-802F-5E8A3577D202}" srcOrd="0" destOrd="0" presId="urn:microsoft.com/office/officeart/2005/8/layout/hierarchy3"/>
    <dgm:cxn modelId="{80A189B4-D927-47E9-9939-B4A783F3B476}" type="presOf" srcId="{F3F29353-0425-4843-9183-81D9D77EC928}" destId="{9682E57D-7A1F-4E9F-B66E-B01EBFC8AF3B}" srcOrd="0" destOrd="0" presId="urn:microsoft.com/office/officeart/2005/8/layout/hierarchy3"/>
    <dgm:cxn modelId="{4840C7C7-A2F0-41F8-AAAE-EB658BC5FDEF}" type="presOf" srcId="{6BCD4096-7D85-44E0-B139-69DE118D2C11}" destId="{A0658129-BB78-4187-91DC-EA43164FD1AF}" srcOrd="1" destOrd="0" presId="urn:microsoft.com/office/officeart/2005/8/layout/hierarchy3"/>
    <dgm:cxn modelId="{2CA710FC-2FA1-4446-B876-4E2E9A0F5166}" type="presOf" srcId="{02D3D830-0D79-4CFE-A6A6-A024D272F0E0}" destId="{1BA6EC36-C768-460C-8731-7AE95F080B0D}" srcOrd="1" destOrd="0" presId="urn:microsoft.com/office/officeart/2005/8/layout/hierarchy3"/>
    <dgm:cxn modelId="{9F91D0EB-78AE-402E-A479-33FEB4811976}" srcId="{231D59E9-6943-4E2C-95C1-D8B7D6CDAA1B}" destId="{15D75CFE-45FF-4C24-837C-0A8C2C41730B}" srcOrd="4" destOrd="0" parTransId="{79BD29BA-D429-4219-A443-5D798D1631C6}" sibTransId="{8747C128-8AE9-46F6-887C-5E8EE2AFB8C8}"/>
    <dgm:cxn modelId="{0D8BC6D9-C267-45E3-937F-B18D28FB4112}" srcId="{231D59E9-6943-4E2C-95C1-D8B7D6CDAA1B}" destId="{338AA9CB-7F46-400E-A0A8-6837E56717EC}" srcOrd="1" destOrd="0" parTransId="{2C78B8A0-F4D6-493E-9013-00C5786EACC3}" sibTransId="{AF52ECAC-B4B4-427B-A474-0133B21A6C92}"/>
    <dgm:cxn modelId="{2ECB3190-F868-4B41-84A7-63DD2C840891}" srcId="{231D59E9-6943-4E2C-95C1-D8B7D6CDAA1B}" destId="{546CE67B-708A-422F-9C3D-51D8F616CA71}" srcOrd="3" destOrd="0" parTransId="{02655FF7-72DB-4129-B87C-6F631AD23A5D}" sibTransId="{A07D7D82-AEE0-4863-841F-C516147A2619}"/>
    <dgm:cxn modelId="{5AFF206C-F0E5-4A89-AB8E-9CB0A13CD8A0}" srcId="{A52F2973-4B5E-4BFF-8150-0C1647266ED8}" destId="{5A40A4B7-0D8B-4601-9591-055C18D27651}" srcOrd="1" destOrd="0" parTransId="{C506D66E-D534-4337-BE79-824B5EED722C}" sibTransId="{2C1F9158-BAF5-49BA-906D-CA80F4C0EA1D}"/>
    <dgm:cxn modelId="{161BB52B-75A9-4B51-A8D9-E1EE655B685B}" srcId="{02D3D830-0D79-4CFE-A6A6-A024D272F0E0}" destId="{1077883D-FAC7-47E6-9F62-21AC564CCEBC}" srcOrd="1" destOrd="0" parTransId="{6C7B453D-8C14-4046-AC6D-2B734B5A4FFB}" sibTransId="{518E9313-F201-43AE-91F3-23C2640CAEB3}"/>
    <dgm:cxn modelId="{8A765AD0-54EE-4C0B-9F02-73B1982C5EF6}" srcId="{A52F2973-4B5E-4BFF-8150-0C1647266ED8}" destId="{F04F479A-49EA-4DDE-AFFC-1FA00A39D49D}" srcOrd="3" destOrd="0" parTransId="{F3F29353-0425-4843-9183-81D9D77EC928}" sibTransId="{CCDF2DDE-4867-4F8A-B833-0A8796198260}"/>
    <dgm:cxn modelId="{256E4B6B-51B9-470C-B56C-E979115AB0FD}" srcId="{6BCD4096-7D85-44E0-B139-69DE118D2C11}" destId="{92E617FC-D9D0-4460-A3EF-84F21395C6B1}" srcOrd="0" destOrd="0" parTransId="{331EB2E6-87FF-480D-B680-49C2EC699417}" sibTransId="{DC990A00-2810-464B-B043-8F68D6548423}"/>
    <dgm:cxn modelId="{CE70AD3A-142F-4AA0-BBDA-7E442CE464A1}" type="presOf" srcId="{B186CAF1-B4CA-4180-B218-56FA80A4F4A6}" destId="{52696FE7-0C62-4E5A-AFAB-0A5E1B03E1E3}" srcOrd="0" destOrd="0" presId="urn:microsoft.com/office/officeart/2005/8/layout/hierarchy3"/>
    <dgm:cxn modelId="{2386C9C1-3EE6-4928-B078-74F2FC4E461A}" type="presOf" srcId="{31B3A383-54D7-4AFD-9A9D-A308B4154F24}" destId="{32B76B43-7B7E-4E01-8CDA-9D3AFC21296A}" srcOrd="0" destOrd="0" presId="urn:microsoft.com/office/officeart/2005/8/layout/hierarchy3"/>
    <dgm:cxn modelId="{3DB996F9-5F66-46F9-9CFC-E03B1F41AD72}" type="presOf" srcId="{DEA67DFE-466A-462F-B2F0-88DE2619AEC0}" destId="{79BD46E0-3871-4040-838D-6CD9B026E831}" srcOrd="0" destOrd="0" presId="urn:microsoft.com/office/officeart/2005/8/layout/hierarchy3"/>
    <dgm:cxn modelId="{7C48842C-DADC-485F-A7D5-4184EEB5733E}" srcId="{02D3D830-0D79-4CFE-A6A6-A024D272F0E0}" destId="{BFF9361E-51C4-4BEE-87D6-9B272EF84EB5}" srcOrd="0" destOrd="0" parTransId="{157DF9BD-D0C1-4E8E-947B-C632860B4C5D}" sibTransId="{B8D618E2-F077-438E-9643-09A75A99FCC0}"/>
    <dgm:cxn modelId="{5C222D41-94C7-40CB-BFEE-8392A64BBBF7}" type="presOf" srcId="{02D3D830-0D79-4CFE-A6A6-A024D272F0E0}" destId="{944EB06E-8397-4A7B-B44B-12403A166845}" srcOrd="0" destOrd="0" presId="urn:microsoft.com/office/officeart/2005/8/layout/hierarchy3"/>
    <dgm:cxn modelId="{5F3908E4-2266-4A2E-88A6-8682635BFF93}" type="presOf" srcId="{E681E6EF-F7CB-474E-8258-9E185F7D88C6}" destId="{0FCDA6B6-A4AF-41E5-8DBE-21E343EB908C}" srcOrd="0" destOrd="0" presId="urn:microsoft.com/office/officeart/2005/8/layout/hierarchy3"/>
    <dgm:cxn modelId="{504B730F-7DF3-4482-90FB-5C41128EE77D}" type="presOf" srcId="{338AA9CB-7F46-400E-A0A8-6837E56717EC}" destId="{1A6FE12B-C12E-4C8F-92C6-4247B3EC6CB9}" srcOrd="0" destOrd="0" presId="urn:microsoft.com/office/officeart/2005/8/layout/hierarchy3"/>
    <dgm:cxn modelId="{71BC1CA3-13F9-40D2-8DFA-DF9A1FA24A44}" type="presOf" srcId="{1077883D-FAC7-47E6-9F62-21AC564CCEBC}" destId="{EBCD2C93-298F-42E1-BC25-7F0E18714E23}" srcOrd="0" destOrd="0" presId="urn:microsoft.com/office/officeart/2005/8/layout/hierarchy3"/>
    <dgm:cxn modelId="{8D35B7C9-237A-4D46-947A-45C441BEF1CB}" type="presOf" srcId="{C0764B43-CBE8-43A7-9F42-0A2DC9E11750}" destId="{FC97D467-AFBB-4A25-854E-C3E4035B3406}" srcOrd="0" destOrd="0" presId="urn:microsoft.com/office/officeart/2005/8/layout/hierarchy3"/>
    <dgm:cxn modelId="{6D067CE9-81D5-41EF-A8A3-3038485CB70F}" type="presParOf" srcId="{341F08C5-F91C-4573-BAAD-942BB1C2714F}" destId="{A0DDD130-06F8-4C41-A557-36618899E055}" srcOrd="0" destOrd="0" presId="urn:microsoft.com/office/officeart/2005/8/layout/hierarchy3"/>
    <dgm:cxn modelId="{B4D8156E-9139-428F-89AF-7D3B77DF4E9E}" type="presParOf" srcId="{A0DDD130-06F8-4C41-A557-36618899E055}" destId="{D65EADD9-8D10-484B-B4D8-C52D6D600273}" srcOrd="0" destOrd="0" presId="urn:microsoft.com/office/officeart/2005/8/layout/hierarchy3"/>
    <dgm:cxn modelId="{085C8EE6-A0E0-4372-8838-6E879EA87A5A}" type="presParOf" srcId="{D65EADD9-8D10-484B-B4D8-C52D6D600273}" destId="{16E1C74E-1883-4070-99D2-93C836E6DEAA}" srcOrd="0" destOrd="0" presId="urn:microsoft.com/office/officeart/2005/8/layout/hierarchy3"/>
    <dgm:cxn modelId="{4A87B729-5436-4B45-A6EF-858FB9FBB8F8}" type="presParOf" srcId="{D65EADD9-8D10-484B-B4D8-C52D6D600273}" destId="{F5D1E4A4-BE13-4A47-87F9-38ED51416548}" srcOrd="1" destOrd="0" presId="urn:microsoft.com/office/officeart/2005/8/layout/hierarchy3"/>
    <dgm:cxn modelId="{C3463131-4F86-49E3-8CAA-A46D1E21EF9A}" type="presParOf" srcId="{A0DDD130-06F8-4C41-A557-36618899E055}" destId="{6EA2FD5A-BF91-4221-A8AC-88BBF3C16042}" srcOrd="1" destOrd="0" presId="urn:microsoft.com/office/officeart/2005/8/layout/hierarchy3"/>
    <dgm:cxn modelId="{C673E9EE-3515-4D99-951F-42EAC2F81839}" type="presParOf" srcId="{6EA2FD5A-BF91-4221-A8AC-88BBF3C16042}" destId="{FC97D467-AFBB-4A25-854E-C3E4035B3406}" srcOrd="0" destOrd="0" presId="urn:microsoft.com/office/officeart/2005/8/layout/hierarchy3"/>
    <dgm:cxn modelId="{89CEFA8E-A0C8-493B-8D31-022D381482FC}" type="presParOf" srcId="{6EA2FD5A-BF91-4221-A8AC-88BBF3C16042}" destId="{52696FE7-0C62-4E5A-AFAB-0A5E1B03E1E3}" srcOrd="1" destOrd="0" presId="urn:microsoft.com/office/officeart/2005/8/layout/hierarchy3"/>
    <dgm:cxn modelId="{373CB16F-E7BF-43BA-89DD-A774C3BAD2FA}" type="presParOf" srcId="{6EA2FD5A-BF91-4221-A8AC-88BBF3C16042}" destId="{34F9B312-7D1D-43BE-95B1-B9D1EF55E49D}" srcOrd="2" destOrd="0" presId="urn:microsoft.com/office/officeart/2005/8/layout/hierarchy3"/>
    <dgm:cxn modelId="{463307B0-E4E1-46E5-B186-E0FB2F8C3F05}" type="presParOf" srcId="{6EA2FD5A-BF91-4221-A8AC-88BBF3C16042}" destId="{1A6FE12B-C12E-4C8F-92C6-4247B3EC6CB9}" srcOrd="3" destOrd="0" presId="urn:microsoft.com/office/officeart/2005/8/layout/hierarchy3"/>
    <dgm:cxn modelId="{E19CE221-B33D-483A-ACFF-CBC5E83803AF}" type="presParOf" srcId="{6EA2FD5A-BF91-4221-A8AC-88BBF3C16042}" destId="{DEBE66EB-8310-45DF-8DFD-71FCD3DFD9C3}" srcOrd="4" destOrd="0" presId="urn:microsoft.com/office/officeart/2005/8/layout/hierarchy3"/>
    <dgm:cxn modelId="{8CF45CBD-EC19-402C-9E60-575CB3271868}" type="presParOf" srcId="{6EA2FD5A-BF91-4221-A8AC-88BBF3C16042}" destId="{32B76B43-7B7E-4E01-8CDA-9D3AFC21296A}" srcOrd="5" destOrd="0" presId="urn:microsoft.com/office/officeart/2005/8/layout/hierarchy3"/>
    <dgm:cxn modelId="{5E06A846-D395-4465-9822-582688A54051}" type="presParOf" srcId="{6EA2FD5A-BF91-4221-A8AC-88BBF3C16042}" destId="{D4EC5BB1-2D0C-4E42-9539-B0A4F3605FCF}" srcOrd="6" destOrd="0" presId="urn:microsoft.com/office/officeart/2005/8/layout/hierarchy3"/>
    <dgm:cxn modelId="{A6D3E62A-B8F9-418D-B7E8-0416AF2F4F8C}" type="presParOf" srcId="{6EA2FD5A-BF91-4221-A8AC-88BBF3C16042}" destId="{4B3ABF08-6A23-4768-87FA-D244F902DC02}" srcOrd="7" destOrd="0" presId="urn:microsoft.com/office/officeart/2005/8/layout/hierarchy3"/>
    <dgm:cxn modelId="{F8DD42A1-0C83-469C-82DE-6EF6199F6EC2}" type="presParOf" srcId="{6EA2FD5A-BF91-4221-A8AC-88BBF3C16042}" destId="{169022CB-A5C4-4D25-802F-5E8A3577D202}" srcOrd="8" destOrd="0" presId="urn:microsoft.com/office/officeart/2005/8/layout/hierarchy3"/>
    <dgm:cxn modelId="{3C22BFB6-F35C-444A-A4A8-A315998EE150}" type="presParOf" srcId="{6EA2FD5A-BF91-4221-A8AC-88BBF3C16042}" destId="{257D22B3-BB58-4BC2-BB66-D57D65359581}" srcOrd="9" destOrd="0" presId="urn:microsoft.com/office/officeart/2005/8/layout/hierarchy3"/>
    <dgm:cxn modelId="{DDFA0259-AC2A-43F0-9049-F3D03472EA97}" type="presParOf" srcId="{341F08C5-F91C-4573-BAAD-942BB1C2714F}" destId="{7D55CEF4-7661-4361-80FA-9574EC2D0031}" srcOrd="1" destOrd="0" presId="urn:microsoft.com/office/officeart/2005/8/layout/hierarchy3"/>
    <dgm:cxn modelId="{43EA38FE-4EC1-433C-8F94-9D9D4BE3A669}" type="presParOf" srcId="{7D55CEF4-7661-4361-80FA-9574EC2D0031}" destId="{A8D612DF-281A-4CD6-B7F0-15B87452D58E}" srcOrd="0" destOrd="0" presId="urn:microsoft.com/office/officeart/2005/8/layout/hierarchy3"/>
    <dgm:cxn modelId="{33B38AC3-BAA8-448B-866A-3FD6686154BB}" type="presParOf" srcId="{A8D612DF-281A-4CD6-B7F0-15B87452D58E}" destId="{77D8603A-CB5A-440F-9906-B32AEEE497FC}" srcOrd="0" destOrd="0" presId="urn:microsoft.com/office/officeart/2005/8/layout/hierarchy3"/>
    <dgm:cxn modelId="{28B7A6FA-49D2-4762-8C50-56A6B5E87E2D}" type="presParOf" srcId="{A8D612DF-281A-4CD6-B7F0-15B87452D58E}" destId="{A0658129-BB78-4187-91DC-EA43164FD1AF}" srcOrd="1" destOrd="0" presId="urn:microsoft.com/office/officeart/2005/8/layout/hierarchy3"/>
    <dgm:cxn modelId="{1CDC5A5D-2088-4632-B71A-B8E070A5E79C}" type="presParOf" srcId="{7D55CEF4-7661-4361-80FA-9574EC2D0031}" destId="{63A19E72-1382-439E-BBE1-214E298F5E3D}" srcOrd="1" destOrd="0" presId="urn:microsoft.com/office/officeart/2005/8/layout/hierarchy3"/>
    <dgm:cxn modelId="{72E7FC41-A076-4217-8641-1F3585759F50}" type="presParOf" srcId="{63A19E72-1382-439E-BBE1-214E298F5E3D}" destId="{CF4AB96F-51F9-4290-AB6F-24E50054021E}" srcOrd="0" destOrd="0" presId="urn:microsoft.com/office/officeart/2005/8/layout/hierarchy3"/>
    <dgm:cxn modelId="{82753221-1ED7-4586-A2ED-7F66E50A7677}" type="presParOf" srcId="{63A19E72-1382-439E-BBE1-214E298F5E3D}" destId="{4ABCBDAD-7E87-4FD9-89BE-DDB8D09EA11D}" srcOrd="1" destOrd="0" presId="urn:microsoft.com/office/officeart/2005/8/layout/hierarchy3"/>
    <dgm:cxn modelId="{0BBE83ED-F1A3-4F8C-B49B-B6BC3D0F84A3}" type="presParOf" srcId="{341F08C5-F91C-4573-BAAD-942BB1C2714F}" destId="{FC3CAFA1-03F4-478A-9109-83FB98EA8E28}" srcOrd="2" destOrd="0" presId="urn:microsoft.com/office/officeart/2005/8/layout/hierarchy3"/>
    <dgm:cxn modelId="{9C8DAA78-A538-4437-81E7-634A42088145}" type="presParOf" srcId="{FC3CAFA1-03F4-478A-9109-83FB98EA8E28}" destId="{79E9E256-9F2B-4379-ADF5-E930680887A8}" srcOrd="0" destOrd="0" presId="urn:microsoft.com/office/officeart/2005/8/layout/hierarchy3"/>
    <dgm:cxn modelId="{9DD5DB9D-25B3-459B-B9B7-D08CA457F506}" type="presParOf" srcId="{79E9E256-9F2B-4379-ADF5-E930680887A8}" destId="{F40E6FE0-4DFD-4A68-A596-EBC9301D8EE4}" srcOrd="0" destOrd="0" presId="urn:microsoft.com/office/officeart/2005/8/layout/hierarchy3"/>
    <dgm:cxn modelId="{8C57F892-E4BD-4316-A871-608D0762E9B1}" type="presParOf" srcId="{79E9E256-9F2B-4379-ADF5-E930680887A8}" destId="{8B90FFE0-2978-4CC7-8DBB-CA9429F21531}" srcOrd="1" destOrd="0" presId="urn:microsoft.com/office/officeart/2005/8/layout/hierarchy3"/>
    <dgm:cxn modelId="{1A9CF685-A2BA-45E7-935D-DD262166CD30}" type="presParOf" srcId="{FC3CAFA1-03F4-478A-9109-83FB98EA8E28}" destId="{17275C1E-1F45-4B41-9484-31C86A0E10BA}" srcOrd="1" destOrd="0" presId="urn:microsoft.com/office/officeart/2005/8/layout/hierarchy3"/>
    <dgm:cxn modelId="{A9D8F353-9D1C-4CC3-A7C3-EA0EC51B565C}" type="presParOf" srcId="{17275C1E-1F45-4B41-9484-31C86A0E10BA}" destId="{E870AE36-5B59-431D-B45A-643C5DD3C679}" srcOrd="0" destOrd="0" presId="urn:microsoft.com/office/officeart/2005/8/layout/hierarchy3"/>
    <dgm:cxn modelId="{AC1B964C-BABB-4E69-98F4-64486CFF5897}" type="presParOf" srcId="{17275C1E-1F45-4B41-9484-31C86A0E10BA}" destId="{79BD46E0-3871-4040-838D-6CD9B026E831}" srcOrd="1" destOrd="0" presId="urn:microsoft.com/office/officeart/2005/8/layout/hierarchy3"/>
    <dgm:cxn modelId="{478F8313-C340-4146-B67D-55ACD9EEBFE9}" type="presParOf" srcId="{17275C1E-1F45-4B41-9484-31C86A0E10BA}" destId="{7C0398E8-FE05-4C0D-828B-345577AEBB04}" srcOrd="2" destOrd="0" presId="urn:microsoft.com/office/officeart/2005/8/layout/hierarchy3"/>
    <dgm:cxn modelId="{8B07E4BF-412A-4445-A7EF-258A7FD4D07E}" type="presParOf" srcId="{17275C1E-1F45-4B41-9484-31C86A0E10BA}" destId="{29719750-35ED-478A-AF3C-9F987542681B}" srcOrd="3" destOrd="0" presId="urn:microsoft.com/office/officeart/2005/8/layout/hierarchy3"/>
    <dgm:cxn modelId="{7EE7D55D-A077-4CAE-8950-37DF2FC18A6B}" type="presParOf" srcId="{17275C1E-1F45-4B41-9484-31C86A0E10BA}" destId="{0FCDA6B6-A4AF-41E5-8DBE-21E343EB908C}" srcOrd="4" destOrd="0" presId="urn:microsoft.com/office/officeart/2005/8/layout/hierarchy3"/>
    <dgm:cxn modelId="{AAC67F97-D0BD-44C5-8566-B02A76E1C540}" type="presParOf" srcId="{17275C1E-1F45-4B41-9484-31C86A0E10BA}" destId="{964B7DE0-1205-4EC2-A191-278E21D53D33}" srcOrd="5" destOrd="0" presId="urn:microsoft.com/office/officeart/2005/8/layout/hierarchy3"/>
    <dgm:cxn modelId="{11B38D7B-6D85-4D95-832F-1D616B46EC46}" type="presParOf" srcId="{17275C1E-1F45-4B41-9484-31C86A0E10BA}" destId="{9682E57D-7A1F-4E9F-B66E-B01EBFC8AF3B}" srcOrd="6" destOrd="0" presId="urn:microsoft.com/office/officeart/2005/8/layout/hierarchy3"/>
    <dgm:cxn modelId="{FCFA5A07-104D-4B9D-BD29-4CF47E1C015E}" type="presParOf" srcId="{17275C1E-1F45-4B41-9484-31C86A0E10BA}" destId="{FE203F32-584D-49D7-9303-36983EECB225}" srcOrd="7" destOrd="0" presId="urn:microsoft.com/office/officeart/2005/8/layout/hierarchy3"/>
    <dgm:cxn modelId="{6826E30C-63E5-4D3F-B67D-89A9B2F98880}" type="presParOf" srcId="{17275C1E-1F45-4B41-9484-31C86A0E10BA}" destId="{249A80CF-8D7C-4633-8B51-50E9D9018BC6}" srcOrd="8" destOrd="0" presId="urn:microsoft.com/office/officeart/2005/8/layout/hierarchy3"/>
    <dgm:cxn modelId="{5FF0E912-0424-421B-950D-24A965D61738}" type="presParOf" srcId="{17275C1E-1F45-4B41-9484-31C86A0E10BA}" destId="{35878A81-6EE1-4D75-8A82-0150118D5924}" srcOrd="9" destOrd="0" presId="urn:microsoft.com/office/officeart/2005/8/layout/hierarchy3"/>
    <dgm:cxn modelId="{A981593D-7317-4C22-A466-351D2EADD1FD}" type="presParOf" srcId="{341F08C5-F91C-4573-BAAD-942BB1C2714F}" destId="{5311C6E6-87B1-411F-84B8-CAD79615E247}" srcOrd="3" destOrd="0" presId="urn:microsoft.com/office/officeart/2005/8/layout/hierarchy3"/>
    <dgm:cxn modelId="{BC695C6A-5B2A-46E4-8DED-C897C0A6B9BA}" type="presParOf" srcId="{5311C6E6-87B1-411F-84B8-CAD79615E247}" destId="{5F17BEC9-6982-47BB-84F6-A51D5EE2A534}" srcOrd="0" destOrd="0" presId="urn:microsoft.com/office/officeart/2005/8/layout/hierarchy3"/>
    <dgm:cxn modelId="{B2371C69-CE5D-44AD-887B-4B5C692A37DB}" type="presParOf" srcId="{5F17BEC9-6982-47BB-84F6-A51D5EE2A534}" destId="{944EB06E-8397-4A7B-B44B-12403A166845}" srcOrd="0" destOrd="0" presId="urn:microsoft.com/office/officeart/2005/8/layout/hierarchy3"/>
    <dgm:cxn modelId="{8F79A620-12C2-472E-A4E8-43C6DE571D74}" type="presParOf" srcId="{5F17BEC9-6982-47BB-84F6-A51D5EE2A534}" destId="{1BA6EC36-C768-460C-8731-7AE95F080B0D}" srcOrd="1" destOrd="0" presId="urn:microsoft.com/office/officeart/2005/8/layout/hierarchy3"/>
    <dgm:cxn modelId="{97A47325-D81C-4A38-8999-232C2B4BC802}" type="presParOf" srcId="{5311C6E6-87B1-411F-84B8-CAD79615E247}" destId="{60ED3288-EABB-4BFA-B8CA-73B1533E1622}" srcOrd="1" destOrd="0" presId="urn:microsoft.com/office/officeart/2005/8/layout/hierarchy3"/>
    <dgm:cxn modelId="{0685D2E4-9AC1-4809-9EB6-12FD148A0C91}" type="presParOf" srcId="{60ED3288-EABB-4BFA-B8CA-73B1533E1622}" destId="{477492F2-4703-4696-8DB4-594F38F64DA8}" srcOrd="0" destOrd="0" presId="urn:microsoft.com/office/officeart/2005/8/layout/hierarchy3"/>
    <dgm:cxn modelId="{77A8E548-9EA4-4D04-B881-C9F3FDBF1A1D}" type="presParOf" srcId="{60ED3288-EABB-4BFA-B8CA-73B1533E1622}" destId="{80B32978-2044-4D9A-97BC-51FC26FD9324}" srcOrd="1" destOrd="0" presId="urn:microsoft.com/office/officeart/2005/8/layout/hierarchy3"/>
    <dgm:cxn modelId="{B8A160E2-635B-4AF9-8D9A-F3D45198B8B9}" type="presParOf" srcId="{60ED3288-EABB-4BFA-B8CA-73B1533E1622}" destId="{D8C02D07-1BC9-4AD1-A21A-DA4773C0873A}" srcOrd="2" destOrd="0" presId="urn:microsoft.com/office/officeart/2005/8/layout/hierarchy3"/>
    <dgm:cxn modelId="{D092BB9E-9183-4E3D-9E6D-4D3B656BC80A}" type="presParOf" srcId="{60ED3288-EABB-4BFA-B8CA-73B1533E1622}" destId="{EBCD2C93-298F-42E1-BC25-7F0E18714E2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E1C74E-1883-4070-99D2-93C836E6DEAA}">
      <dsp:nvSpPr>
        <dsp:cNvPr id="0" name=""/>
        <dsp:cNvSpPr/>
      </dsp:nvSpPr>
      <dsp:spPr>
        <a:xfrm>
          <a:off x="488246" y="1805"/>
          <a:ext cx="1636975" cy="921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Системы  2</a:t>
          </a:r>
          <a:r>
            <a:rPr lang="en-US" sz="1800" b="1" i="0" kern="1200" dirty="0" smtClean="0"/>
            <a:t>D</a:t>
          </a:r>
          <a:r>
            <a:rPr lang="ru-RU" sz="1800" b="1" i="0" kern="1200" dirty="0" smtClean="0"/>
            <a:t> -  анимации</a:t>
          </a:r>
          <a:endParaRPr lang="ru-RU" sz="1800" b="1" i="0" kern="1200" dirty="0"/>
        </a:p>
      </dsp:txBody>
      <dsp:txXfrm>
        <a:off x="488246" y="1805"/>
        <a:ext cx="1636975" cy="921408"/>
      </dsp:txXfrm>
    </dsp:sp>
    <dsp:sp modelId="{FC97D467-AFBB-4A25-854E-C3E4035B3406}">
      <dsp:nvSpPr>
        <dsp:cNvPr id="0" name=""/>
        <dsp:cNvSpPr/>
      </dsp:nvSpPr>
      <dsp:spPr>
        <a:xfrm>
          <a:off x="651944" y="923214"/>
          <a:ext cx="163697" cy="489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073"/>
              </a:lnTo>
              <a:lnTo>
                <a:pt x="163697" y="489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96FE7-0C62-4E5A-AFAB-0A5E1B03E1E3}">
      <dsp:nvSpPr>
        <dsp:cNvPr id="0" name=""/>
        <dsp:cNvSpPr/>
      </dsp:nvSpPr>
      <dsp:spPr>
        <a:xfrm>
          <a:off x="815641" y="1086239"/>
          <a:ext cx="1445039" cy="65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Macromedia Flash MX </a:t>
          </a:r>
          <a:endParaRPr lang="ru-RU" sz="1600" b="1" i="0" kern="1200" dirty="0"/>
        </a:p>
      </dsp:txBody>
      <dsp:txXfrm>
        <a:off x="815641" y="1086239"/>
        <a:ext cx="1445039" cy="652098"/>
      </dsp:txXfrm>
    </dsp:sp>
    <dsp:sp modelId="{34F9B312-7D1D-43BE-95B1-B9D1EF55E49D}">
      <dsp:nvSpPr>
        <dsp:cNvPr id="0" name=""/>
        <dsp:cNvSpPr/>
      </dsp:nvSpPr>
      <dsp:spPr>
        <a:xfrm>
          <a:off x="651944" y="923214"/>
          <a:ext cx="184909" cy="1248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312"/>
              </a:lnTo>
              <a:lnTo>
                <a:pt x="184909" y="1248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FE12B-C12E-4C8F-92C6-4247B3EC6CB9}">
      <dsp:nvSpPr>
        <dsp:cNvPr id="0" name=""/>
        <dsp:cNvSpPr/>
      </dsp:nvSpPr>
      <dsp:spPr>
        <a:xfrm>
          <a:off x="836853" y="1845477"/>
          <a:ext cx="1445039" cy="65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err="1" smtClean="0"/>
            <a:t>Ulead</a:t>
          </a:r>
          <a:r>
            <a:rPr lang="en-US" sz="1600" b="1" i="0" kern="1200" dirty="0" smtClean="0"/>
            <a:t> GIF Animator</a:t>
          </a:r>
          <a:endParaRPr lang="ru-RU" sz="1600" b="1" i="0" kern="1200" dirty="0"/>
        </a:p>
      </dsp:txBody>
      <dsp:txXfrm>
        <a:off x="836853" y="1845477"/>
        <a:ext cx="1445039" cy="652098"/>
      </dsp:txXfrm>
    </dsp:sp>
    <dsp:sp modelId="{DEBE66EB-8310-45DF-8DFD-71FCD3DFD9C3}">
      <dsp:nvSpPr>
        <dsp:cNvPr id="0" name=""/>
        <dsp:cNvSpPr/>
      </dsp:nvSpPr>
      <dsp:spPr>
        <a:xfrm>
          <a:off x="651944" y="923214"/>
          <a:ext cx="184909" cy="2081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759"/>
              </a:lnTo>
              <a:lnTo>
                <a:pt x="184909" y="2081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76B43-7B7E-4E01-8CDA-9D3AFC21296A}">
      <dsp:nvSpPr>
        <dsp:cNvPr id="0" name=""/>
        <dsp:cNvSpPr/>
      </dsp:nvSpPr>
      <dsp:spPr>
        <a:xfrm>
          <a:off x="836853" y="2678924"/>
          <a:ext cx="1445039" cy="65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MS GIF Animator</a:t>
          </a:r>
          <a:endParaRPr lang="ru-RU" sz="1600" b="1" i="0" kern="1200" dirty="0"/>
        </a:p>
      </dsp:txBody>
      <dsp:txXfrm>
        <a:off x="836853" y="2678924"/>
        <a:ext cx="1445039" cy="652098"/>
      </dsp:txXfrm>
    </dsp:sp>
    <dsp:sp modelId="{D4EC5BB1-2D0C-4E42-9539-B0A4F3605FCF}">
      <dsp:nvSpPr>
        <dsp:cNvPr id="0" name=""/>
        <dsp:cNvSpPr/>
      </dsp:nvSpPr>
      <dsp:spPr>
        <a:xfrm>
          <a:off x="651944" y="923214"/>
          <a:ext cx="184909" cy="2855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5676"/>
              </a:lnTo>
              <a:lnTo>
                <a:pt x="184909" y="2855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ABF08-6A23-4768-87FA-D244F902DC02}">
      <dsp:nvSpPr>
        <dsp:cNvPr id="0" name=""/>
        <dsp:cNvSpPr/>
      </dsp:nvSpPr>
      <dsp:spPr>
        <a:xfrm>
          <a:off x="836853" y="3452841"/>
          <a:ext cx="1445039" cy="65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ПервоЛого</a:t>
          </a:r>
          <a:endParaRPr lang="ru-RU" sz="1600" b="1" i="0" kern="1200" dirty="0"/>
        </a:p>
      </dsp:txBody>
      <dsp:txXfrm>
        <a:off x="836853" y="3452841"/>
        <a:ext cx="1445039" cy="652098"/>
      </dsp:txXfrm>
    </dsp:sp>
    <dsp:sp modelId="{169022CB-A5C4-4D25-802F-5E8A3577D202}">
      <dsp:nvSpPr>
        <dsp:cNvPr id="0" name=""/>
        <dsp:cNvSpPr/>
      </dsp:nvSpPr>
      <dsp:spPr>
        <a:xfrm>
          <a:off x="651944" y="923214"/>
          <a:ext cx="184909" cy="3629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593"/>
              </a:lnTo>
              <a:lnTo>
                <a:pt x="184909" y="3629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D22B3-BB58-4BC2-BB66-D57D65359581}">
      <dsp:nvSpPr>
        <dsp:cNvPr id="0" name=""/>
        <dsp:cNvSpPr/>
      </dsp:nvSpPr>
      <dsp:spPr>
        <a:xfrm>
          <a:off x="836853" y="4226758"/>
          <a:ext cx="1445039" cy="65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err="1" smtClean="0"/>
            <a:t>Synfig</a:t>
          </a:r>
          <a:r>
            <a:rPr lang="en-US" sz="1600" b="1" i="0" kern="1200" dirty="0" smtClean="0"/>
            <a:t> Animation Studio</a:t>
          </a:r>
          <a:endParaRPr lang="ru-RU" sz="1600" b="1" i="0" kern="1200" dirty="0"/>
        </a:p>
      </dsp:txBody>
      <dsp:txXfrm>
        <a:off x="836853" y="4226758"/>
        <a:ext cx="1445039" cy="652098"/>
      </dsp:txXfrm>
    </dsp:sp>
    <dsp:sp modelId="{77D8603A-CB5A-440F-9906-B32AEEE497FC}">
      <dsp:nvSpPr>
        <dsp:cNvPr id="0" name=""/>
        <dsp:cNvSpPr/>
      </dsp:nvSpPr>
      <dsp:spPr>
        <a:xfrm>
          <a:off x="2482820" y="0"/>
          <a:ext cx="1653395" cy="895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Системы 3</a:t>
          </a:r>
          <a:r>
            <a:rPr lang="en-US" sz="1800" b="1" i="0" kern="1200" dirty="0" smtClean="0"/>
            <a:t>D</a:t>
          </a:r>
          <a:r>
            <a:rPr lang="ru-RU" sz="1800" b="1" i="0" kern="1200" dirty="0" smtClean="0"/>
            <a:t> -анимации</a:t>
          </a:r>
          <a:endParaRPr lang="ru-RU" sz="1800" b="1" i="0" kern="1200" dirty="0"/>
        </a:p>
      </dsp:txBody>
      <dsp:txXfrm>
        <a:off x="2482820" y="0"/>
        <a:ext cx="1653395" cy="895735"/>
      </dsp:txXfrm>
    </dsp:sp>
    <dsp:sp modelId="{CF4AB96F-51F9-4290-AB6F-24E50054021E}">
      <dsp:nvSpPr>
        <dsp:cNvPr id="0" name=""/>
        <dsp:cNvSpPr/>
      </dsp:nvSpPr>
      <dsp:spPr>
        <a:xfrm>
          <a:off x="2648160" y="895735"/>
          <a:ext cx="172395" cy="1001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446"/>
              </a:lnTo>
              <a:lnTo>
                <a:pt x="172395" y="1001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CBDAD-7E87-4FD9-89BE-DDB8D09EA11D}">
      <dsp:nvSpPr>
        <dsp:cNvPr id="0" name=""/>
        <dsp:cNvSpPr/>
      </dsp:nvSpPr>
      <dsp:spPr>
        <a:xfrm>
          <a:off x="2820555" y="1499695"/>
          <a:ext cx="1343489" cy="794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3D </a:t>
          </a:r>
          <a:r>
            <a:rPr lang="ru-RU" sz="1600" b="1" i="0" kern="1200" dirty="0" err="1" smtClean="0"/>
            <a:t>Studio</a:t>
          </a:r>
          <a:r>
            <a:rPr lang="ru-RU" sz="1600" b="1" i="0" kern="1200" dirty="0" smtClean="0"/>
            <a:t> Мах</a:t>
          </a:r>
          <a:endParaRPr lang="ru-RU" sz="1600" b="1" i="0" kern="1200" dirty="0"/>
        </a:p>
      </dsp:txBody>
      <dsp:txXfrm>
        <a:off x="2820555" y="1499695"/>
        <a:ext cx="1343489" cy="794973"/>
      </dsp:txXfrm>
    </dsp:sp>
    <dsp:sp modelId="{F40E6FE0-4DFD-4A68-A596-EBC9301D8EE4}">
      <dsp:nvSpPr>
        <dsp:cNvPr id="0" name=""/>
        <dsp:cNvSpPr/>
      </dsp:nvSpPr>
      <dsp:spPr>
        <a:xfrm>
          <a:off x="4430716" y="1805"/>
          <a:ext cx="1784389" cy="849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Системы с функцией анимации</a:t>
          </a:r>
          <a:endParaRPr lang="ru-RU" sz="1800" b="1" i="0" kern="1200" dirty="0"/>
        </a:p>
      </dsp:txBody>
      <dsp:txXfrm>
        <a:off x="4430716" y="1805"/>
        <a:ext cx="1784389" cy="849293"/>
      </dsp:txXfrm>
    </dsp:sp>
    <dsp:sp modelId="{E870AE36-5B59-431D-B45A-643C5DD3C679}">
      <dsp:nvSpPr>
        <dsp:cNvPr id="0" name=""/>
        <dsp:cNvSpPr/>
      </dsp:nvSpPr>
      <dsp:spPr>
        <a:xfrm>
          <a:off x="4609155" y="851098"/>
          <a:ext cx="178438" cy="489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073"/>
              </a:lnTo>
              <a:lnTo>
                <a:pt x="178438" y="489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D46E0-3871-4040-838D-6CD9B026E831}">
      <dsp:nvSpPr>
        <dsp:cNvPr id="0" name=""/>
        <dsp:cNvSpPr/>
      </dsp:nvSpPr>
      <dsp:spPr>
        <a:xfrm>
          <a:off x="4787594" y="1014123"/>
          <a:ext cx="1345837" cy="65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MS PowerPoint </a:t>
          </a:r>
          <a:endParaRPr lang="ru-RU" sz="1600" b="1" i="0" kern="1200" dirty="0"/>
        </a:p>
      </dsp:txBody>
      <dsp:txXfrm>
        <a:off x="4787594" y="1014123"/>
        <a:ext cx="1345837" cy="652098"/>
      </dsp:txXfrm>
    </dsp:sp>
    <dsp:sp modelId="{7C0398E8-FE05-4C0D-828B-345577AEBB04}">
      <dsp:nvSpPr>
        <dsp:cNvPr id="0" name=""/>
        <dsp:cNvSpPr/>
      </dsp:nvSpPr>
      <dsp:spPr>
        <a:xfrm>
          <a:off x="4609155" y="851098"/>
          <a:ext cx="178438" cy="1304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196"/>
              </a:lnTo>
              <a:lnTo>
                <a:pt x="178438" y="1304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19750-35ED-478A-AF3C-9F987542681B}">
      <dsp:nvSpPr>
        <dsp:cNvPr id="0" name=""/>
        <dsp:cNvSpPr/>
      </dsp:nvSpPr>
      <dsp:spPr>
        <a:xfrm>
          <a:off x="4787594" y="1829246"/>
          <a:ext cx="1345837" cy="65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MS Movie Maker</a:t>
          </a:r>
          <a:r>
            <a:rPr lang="ru-RU" sz="1600" b="1" i="0" kern="1200" dirty="0" smtClean="0"/>
            <a:t> </a:t>
          </a:r>
          <a:endParaRPr lang="ru-RU" sz="1600" b="1" i="0" kern="1200" dirty="0"/>
        </a:p>
      </dsp:txBody>
      <dsp:txXfrm>
        <a:off x="4787594" y="1829246"/>
        <a:ext cx="1345837" cy="652098"/>
      </dsp:txXfrm>
    </dsp:sp>
    <dsp:sp modelId="{0FCDA6B6-A4AF-41E5-8DBE-21E343EB908C}">
      <dsp:nvSpPr>
        <dsp:cNvPr id="0" name=""/>
        <dsp:cNvSpPr/>
      </dsp:nvSpPr>
      <dsp:spPr>
        <a:xfrm>
          <a:off x="4609155" y="851098"/>
          <a:ext cx="178438" cy="2119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320"/>
              </a:lnTo>
              <a:lnTo>
                <a:pt x="178438" y="2119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B7DE0-1205-4EC2-A191-278E21D53D33}">
      <dsp:nvSpPr>
        <dsp:cNvPr id="0" name=""/>
        <dsp:cNvSpPr/>
      </dsp:nvSpPr>
      <dsp:spPr>
        <a:xfrm>
          <a:off x="4787594" y="2644369"/>
          <a:ext cx="1345837" cy="65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err="1" smtClean="0"/>
            <a:t>Adobe</a:t>
          </a:r>
          <a:r>
            <a:rPr lang="ru-RU" sz="1600" b="1" i="0" kern="1200" dirty="0" smtClean="0"/>
            <a:t> </a:t>
          </a:r>
          <a:r>
            <a:rPr lang="ru-RU" sz="1600" b="1" i="0" kern="1200" dirty="0" err="1" smtClean="0"/>
            <a:t>After</a:t>
          </a:r>
          <a:r>
            <a:rPr lang="ru-RU" sz="1600" b="1" i="0" kern="1200" dirty="0" smtClean="0"/>
            <a:t> </a:t>
          </a:r>
          <a:r>
            <a:rPr lang="ru-RU" sz="1600" b="1" i="0" kern="1200" dirty="0" err="1" smtClean="0"/>
            <a:t>Effects</a:t>
          </a:r>
          <a:endParaRPr lang="ru-RU" sz="1600" b="1" i="0" kern="1200" dirty="0"/>
        </a:p>
      </dsp:txBody>
      <dsp:txXfrm>
        <a:off x="4787594" y="2644369"/>
        <a:ext cx="1345837" cy="652098"/>
      </dsp:txXfrm>
    </dsp:sp>
    <dsp:sp modelId="{9682E57D-7A1F-4E9F-B66E-B01EBFC8AF3B}">
      <dsp:nvSpPr>
        <dsp:cNvPr id="0" name=""/>
        <dsp:cNvSpPr/>
      </dsp:nvSpPr>
      <dsp:spPr>
        <a:xfrm>
          <a:off x="4609155" y="851098"/>
          <a:ext cx="178438" cy="2934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443"/>
              </a:lnTo>
              <a:lnTo>
                <a:pt x="178438" y="2934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03F32-584D-49D7-9303-36983EECB225}">
      <dsp:nvSpPr>
        <dsp:cNvPr id="0" name=""/>
        <dsp:cNvSpPr/>
      </dsp:nvSpPr>
      <dsp:spPr>
        <a:xfrm>
          <a:off x="4787594" y="3459492"/>
          <a:ext cx="1345837" cy="65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err="1" smtClean="0"/>
            <a:t>Paint</a:t>
          </a:r>
          <a:r>
            <a:rPr lang="ru-RU" sz="1600" b="1" i="0" kern="1200" dirty="0" smtClean="0"/>
            <a:t> </a:t>
          </a:r>
          <a:r>
            <a:rPr lang="ru-RU" sz="1600" b="1" i="0" kern="1200" dirty="0" err="1" smtClean="0"/>
            <a:t>Shop</a:t>
          </a:r>
          <a:endParaRPr lang="ru-RU" sz="1600" b="1" i="0" kern="1200" dirty="0"/>
        </a:p>
      </dsp:txBody>
      <dsp:txXfrm>
        <a:off x="4787594" y="3459492"/>
        <a:ext cx="1345837" cy="652098"/>
      </dsp:txXfrm>
    </dsp:sp>
    <dsp:sp modelId="{249A80CF-8D7C-4633-8B51-50E9D9018BC6}">
      <dsp:nvSpPr>
        <dsp:cNvPr id="0" name=""/>
        <dsp:cNvSpPr/>
      </dsp:nvSpPr>
      <dsp:spPr>
        <a:xfrm>
          <a:off x="4609155" y="851098"/>
          <a:ext cx="178438" cy="3749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9566"/>
              </a:lnTo>
              <a:lnTo>
                <a:pt x="178438" y="3749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78A81-6EE1-4D75-8A82-0150118D5924}">
      <dsp:nvSpPr>
        <dsp:cNvPr id="0" name=""/>
        <dsp:cNvSpPr/>
      </dsp:nvSpPr>
      <dsp:spPr>
        <a:xfrm>
          <a:off x="4787594" y="4274616"/>
          <a:ext cx="1345837" cy="65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err="1" smtClean="0"/>
            <a:t>Adobe</a:t>
          </a:r>
          <a:r>
            <a:rPr lang="ru-RU" sz="1600" b="1" i="0" kern="1200" dirty="0" smtClean="0"/>
            <a:t> </a:t>
          </a:r>
          <a:r>
            <a:rPr lang="ru-RU" sz="1600" b="1" i="0" kern="1200" dirty="0" err="1" smtClean="0"/>
            <a:t>Photoshop</a:t>
          </a:r>
          <a:endParaRPr lang="en-US" sz="1600" b="1" i="0" kern="1200" dirty="0"/>
        </a:p>
      </dsp:txBody>
      <dsp:txXfrm>
        <a:off x="4787594" y="4274616"/>
        <a:ext cx="1345837" cy="652098"/>
      </dsp:txXfrm>
    </dsp:sp>
    <dsp:sp modelId="{944EB06E-8397-4A7B-B44B-12403A166845}">
      <dsp:nvSpPr>
        <dsp:cNvPr id="0" name=""/>
        <dsp:cNvSpPr/>
      </dsp:nvSpPr>
      <dsp:spPr>
        <a:xfrm>
          <a:off x="6498977" y="0"/>
          <a:ext cx="1614595" cy="777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Языки </a:t>
          </a:r>
          <a:r>
            <a:rPr lang="ru-RU" sz="1800" b="1" i="0" kern="1200" dirty="0" err="1" smtClean="0"/>
            <a:t>програм-мирования</a:t>
          </a:r>
          <a:endParaRPr lang="ru-RU" sz="1800" b="1" i="0" kern="1200" dirty="0"/>
        </a:p>
      </dsp:txBody>
      <dsp:txXfrm>
        <a:off x="6498977" y="0"/>
        <a:ext cx="1614595" cy="777379"/>
      </dsp:txXfrm>
    </dsp:sp>
    <dsp:sp modelId="{477492F2-4703-4696-8DB4-594F38F64DA8}">
      <dsp:nvSpPr>
        <dsp:cNvPr id="0" name=""/>
        <dsp:cNvSpPr/>
      </dsp:nvSpPr>
      <dsp:spPr>
        <a:xfrm>
          <a:off x="6660437" y="777379"/>
          <a:ext cx="197606" cy="1064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905"/>
              </a:lnTo>
              <a:lnTo>
                <a:pt x="197606" y="1064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32978-2044-4D9A-97BC-51FC26FD9324}">
      <dsp:nvSpPr>
        <dsp:cNvPr id="0" name=""/>
        <dsp:cNvSpPr/>
      </dsp:nvSpPr>
      <dsp:spPr>
        <a:xfrm>
          <a:off x="6858043" y="1500197"/>
          <a:ext cx="1268044" cy="684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Borland Turbo Pascal </a:t>
          </a:r>
          <a:endParaRPr lang="ru-RU" sz="1600" b="1" i="0" kern="1200" dirty="0"/>
        </a:p>
      </dsp:txBody>
      <dsp:txXfrm>
        <a:off x="6858043" y="1500197"/>
        <a:ext cx="1268044" cy="684175"/>
      </dsp:txXfrm>
    </dsp:sp>
    <dsp:sp modelId="{D8C02D07-1BC9-4AD1-A21A-DA4773C0873A}">
      <dsp:nvSpPr>
        <dsp:cNvPr id="0" name=""/>
        <dsp:cNvSpPr/>
      </dsp:nvSpPr>
      <dsp:spPr>
        <a:xfrm>
          <a:off x="6660437" y="777379"/>
          <a:ext cx="197606" cy="1993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598"/>
              </a:lnTo>
              <a:lnTo>
                <a:pt x="197606" y="1993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D2C93-298F-42E1-BC25-7F0E18714E23}">
      <dsp:nvSpPr>
        <dsp:cNvPr id="0" name=""/>
        <dsp:cNvSpPr/>
      </dsp:nvSpPr>
      <dsp:spPr>
        <a:xfrm>
          <a:off x="6858043" y="2428890"/>
          <a:ext cx="1268044" cy="684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MS Visual Basic</a:t>
          </a:r>
          <a:endParaRPr lang="ru-RU" sz="1600" b="1" i="0" kern="1200" dirty="0"/>
        </a:p>
      </dsp:txBody>
      <dsp:txXfrm>
        <a:off x="6858043" y="2428890"/>
        <a:ext cx="1268044" cy="684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249BB35-5D16-4001-A76B-8540D7BA0C37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A5A1212-43C3-4D21-A3EB-92611560D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по гиперссылке на заголовке слада открывается и  демонстрируется небольшой фрагмент из мультфильма «Том и Джери».</a:t>
            </a:r>
            <a:endParaRPr lang="ru-RU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B259936-125B-42BA-9884-AA7B47F2506D}" type="slidenum">
              <a:rPr lang="ru-RU" sz="1200">
                <a:latin typeface="Tahoma" pitchFamily="34" charset="0"/>
                <a:cs typeface="+mn-cs"/>
              </a:rPr>
              <a:pPr algn="r">
                <a:defRPr/>
              </a:pPr>
              <a:t>12</a:t>
            </a:fld>
            <a:endParaRPr lang="ru-RU" sz="1200"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По щелчку на значок звука учащиеся должны угадать мультфильм, рисунок которого  потом появляется автоматически. По гиперссылке на заголовке слада открывается и  демонстрируется  небольшой фрагмент из мультфильма «Трое из </a:t>
            </a:r>
            <a:r>
              <a:rPr lang="ru-RU" i="1" dirty="0" err="1"/>
              <a:t>Простоквашино</a:t>
            </a:r>
            <a:r>
              <a:rPr lang="ru-RU" i="1" dirty="0"/>
              <a:t>»</a:t>
            </a:r>
            <a:endParaRPr lang="ru-RU" dirty="0"/>
          </a:p>
          <a:p>
            <a:endParaRPr lang="ru-RU" dirty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59BE51C-5187-4770-A135-064528C99A95}" type="slidenum">
              <a:rPr lang="ru-RU" sz="1200">
                <a:latin typeface="Tahoma" pitchFamily="34" charset="0"/>
                <a:cs typeface="+mn-cs"/>
              </a:rPr>
              <a:pPr algn="r">
                <a:defRPr/>
              </a:pPr>
              <a:t>13</a:t>
            </a:fld>
            <a:endParaRPr lang="ru-RU" sz="1200"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B088A29-FBCB-452D-BDFE-3BEC7FD2ADBE}" type="slidenum">
              <a:rPr lang="ru-RU" sz="1200">
                <a:latin typeface="Tahoma" pitchFamily="34" charset="0"/>
                <a:cs typeface="+mn-cs"/>
              </a:rPr>
              <a:pPr algn="r">
                <a:defRPr/>
              </a:pPr>
              <a:t>28</a:t>
            </a:fld>
            <a:endParaRPr lang="ru-RU" sz="1200"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5EFC-92B1-4344-8846-BC8FD074A24C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FD17-BEDF-4506-8DC3-92934D611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2B65A-B221-4B68-B582-C0A3A07C116E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06C5-8831-4D42-8CD1-CE7D76D71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13DE-956E-4CFC-A6D2-03890A1DD03C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7166-DCA8-4801-A526-7F80252F6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EB0F-1003-40FF-BEC1-08513702F8C6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6DA3-2E38-4BCA-98AE-47E3C2D15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AC6F-4232-4B43-9DC5-2513CE78E522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A0CE4-A0C6-44EB-A837-39C0FB536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A99E-18C0-4CE4-A882-A5E48A094FBE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99E6-09DC-4B21-B399-F92A1901D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4E80-EB7E-44C5-83A8-560FA891086A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8B80E-84F6-4D3A-9E99-5871622BB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81E4-F1E5-40D9-8960-4985D65ACA2B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4565-2223-4E01-BB76-049075FAC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9F75-9B20-4826-AE6E-8908E0CC997E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DFAB-1207-4182-9265-2BF53D7EF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B504-F6C1-4D84-98C4-444BE89EF932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81A2-A36F-416C-9D72-D019F9182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6FB8-4296-4769-B435-EBF12829A24E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9FC1-139C-4C2C-8529-8034355CE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116FDD-FAC2-4D59-B832-B20074BB8E67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B75D8-6B34-440A-98DA-A2CAC2189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6901729" cy="1224136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«Создание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мультфильмов вместе с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детьми»</a:t>
            </a:r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1187624" y="260648"/>
            <a:ext cx="6468694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Департамент образования города Москвы </a:t>
            </a:r>
            <a:b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Северо-Восточное окружное управление образования</a:t>
            </a:r>
            <a:b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ГБОУ ЦДиК «Участие»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2" descr="http://upload.wikimedia.org/wikipedia/commons/thumb/b/bb/Coat_of_Arms_of_Moscow.svg/505px-Coat_of_Arms_of_Moscow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0334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860032" y="4725144"/>
            <a:ext cx="4104456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charset="0"/>
                <a:ea typeface="+mj-ea"/>
                <a:cs typeface="Arial" charset="0"/>
              </a:rPr>
              <a:t>Подготовили: 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С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charset="0"/>
                <a:ea typeface="+mj-ea"/>
                <a:cs typeface="Arial" charset="0"/>
              </a:rPr>
              <a:t>т. воспитатель </a:t>
            </a:r>
            <a:r>
              <a:rPr 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ГБОУ </a:t>
            </a:r>
            <a:br>
              <a:rPr 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ЦРР детского сада № 1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194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charset="0"/>
                <a:ea typeface="+mj-ea"/>
                <a:cs typeface="Arial" charset="0"/>
              </a:rPr>
              <a:t>Орлова Юлия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charset="0"/>
                <a:ea typeface="+mj-ea"/>
                <a:cs typeface="Arial" charset="0"/>
              </a:rPr>
              <a:t>Н</a:t>
            </a:r>
            <a:r>
              <a:rPr lang="ru-RU" sz="1600" dirty="0" err="1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иколаевна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charset="0"/>
              <a:ea typeface="+mj-ea"/>
              <a:cs typeface="Arial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Учитель-логопед ГБОУ детского сада 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№ 909 Добрынина Оксана Валентиновна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6453336"/>
            <a:ext cx="1445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Москва 2013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988840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МАСТЕР-КЛАСС для педагогов </a:t>
            </a:r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1" name="Рисунок 10" descr="ramka-53ор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149080"/>
            <a:ext cx="2705179" cy="2497088"/>
          </a:xfrm>
          <a:prstGeom prst="rect">
            <a:avLst/>
          </a:prstGeom>
        </p:spPr>
      </p:pic>
      <p:pic>
        <p:nvPicPr>
          <p:cNvPr id="29698" name="Picture 2" descr="http://www.bikecafe.ru/upload/socialnetwork/779/svao_district_of_moscow_co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88640"/>
            <a:ext cx="146896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107504" y="260648"/>
            <a:ext cx="8858250" cy="616743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30 августа 1877 год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i="1" dirty="0" smtClean="0">
                <a:solidFill>
                  <a:srgbClr val="FFFF00"/>
                </a:solidFill>
              </a:rPr>
              <a:t>Эмиль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Рейно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запатентовал оптический прибор </a:t>
            </a:r>
            <a:r>
              <a:rPr lang="ru-RU" sz="2400" b="1" dirty="0" err="1" smtClean="0">
                <a:solidFill>
                  <a:srgbClr val="FFFF00"/>
                </a:solidFill>
              </a:rPr>
              <a:t>праксиноскоп</a:t>
            </a:r>
            <a:r>
              <a:rPr lang="ru-RU" sz="2400" dirty="0" smtClean="0">
                <a:solidFill>
                  <a:srgbClr val="FFFF00"/>
                </a:solidFill>
              </a:rPr>
              <a:t>,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созданный на основе </a:t>
            </a:r>
            <a:r>
              <a:rPr lang="ru-RU" sz="2400" dirty="0" err="1" smtClean="0">
                <a:solidFill>
                  <a:schemeClr val="bg1"/>
                </a:solidFill>
              </a:rPr>
              <a:t>зоотропа</a:t>
            </a:r>
            <a:r>
              <a:rPr lang="ru-RU" sz="2400" dirty="0" smtClean="0">
                <a:solidFill>
                  <a:schemeClr val="bg1"/>
                </a:solidFill>
              </a:rPr>
              <a:t> и </a:t>
            </a:r>
            <a:r>
              <a:rPr lang="ru-RU" sz="2400" dirty="0" err="1" smtClean="0">
                <a:solidFill>
                  <a:schemeClr val="bg1"/>
                </a:solidFill>
              </a:rPr>
              <a:t>фенакистископа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 предварил технологию кинематографа.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dirty="0" smtClean="0"/>
              <a:t>	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dirty="0" smtClean="0"/>
              <a:t>	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Это первое устройство, в котором кинематографический принцип смены отдельных кадров уступил место видео- и телевизионному принципу развёртки — постепенной частичной замены одного кадра другим.</a:t>
            </a:r>
          </a:p>
        </p:txBody>
      </p:sp>
      <p:pic>
        <p:nvPicPr>
          <p:cNvPr id="4" name="Рисунок 3" descr="IMG_03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5776" y="1412776"/>
            <a:ext cx="2680127" cy="295232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08104" y="4365104"/>
            <a:ext cx="340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Экспонат из музея Анимации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3"/>
            <a:ext cx="85689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Первый реальный практический способ создания анимации был получен в результате создания 1888 году фотокамеры и проектора.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+mn-lt"/>
              </a:rPr>
              <a:t>Уже </a:t>
            </a:r>
            <a:r>
              <a:rPr lang="ru-RU" sz="2200" dirty="0" smtClean="0">
                <a:solidFill>
                  <a:srgbClr val="FFFF00"/>
                </a:solidFill>
                <a:latin typeface="+mn-lt"/>
              </a:rPr>
              <a:t>в </a:t>
            </a:r>
            <a:r>
              <a:rPr lang="ru-RU" sz="2200" b="1" i="1" dirty="0" smtClean="0">
                <a:solidFill>
                  <a:srgbClr val="FFFF00"/>
                </a:solidFill>
                <a:latin typeface="+mn-lt"/>
              </a:rPr>
              <a:t>1906 году Стюардом </a:t>
            </a:r>
            <a:r>
              <a:rPr lang="ru-RU" sz="2200" b="1" i="1" dirty="0" err="1" smtClean="0">
                <a:solidFill>
                  <a:srgbClr val="FFFF00"/>
                </a:solidFill>
                <a:latin typeface="+mn-lt"/>
              </a:rPr>
              <a:t>Блактоном</a:t>
            </a:r>
            <a:r>
              <a:rPr lang="ru-RU" sz="22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был создан короткий фильм «Забавные выражения веселых лиц» (</a:t>
            </a:r>
            <a:r>
              <a:rPr lang="ru-RU" sz="2200" dirty="0" err="1" smtClean="0">
                <a:solidFill>
                  <a:schemeClr val="bg1"/>
                </a:solidFill>
                <a:latin typeface="+mn-lt"/>
              </a:rPr>
              <a:t>Humorous</a:t>
            </a: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+mn-lt"/>
              </a:rPr>
              <a:t>Phases</a:t>
            </a: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+mn-lt"/>
              </a:rPr>
              <a:t>Funny</a:t>
            </a: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+mn-lt"/>
              </a:rPr>
              <a:t>Faces</a:t>
            </a: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). Автор выполнял на доске рисунок, фотографировал, стирал, а затем вновь рисовал, фотографировал и стирал…</a:t>
            </a:r>
          </a:p>
          <a:p>
            <a:endParaRPr lang="ru-RU" sz="2200" dirty="0" smtClean="0">
              <a:latin typeface="+mn-lt"/>
            </a:endParaRPr>
          </a:p>
          <a:p>
            <a:endParaRPr lang="ru-RU" sz="2200" dirty="0" smtClean="0">
              <a:latin typeface="+mn-lt"/>
            </a:endParaRPr>
          </a:p>
          <a:p>
            <a:endParaRPr lang="ru-RU" sz="2200" dirty="0" smtClean="0">
              <a:latin typeface="+mn-lt"/>
            </a:endParaRPr>
          </a:p>
          <a:p>
            <a:endParaRPr lang="ru-RU" sz="2200" dirty="0" smtClean="0">
              <a:latin typeface="+mn-lt"/>
            </a:endParaRPr>
          </a:p>
          <a:p>
            <a:endParaRPr lang="ru-RU" sz="2200" dirty="0" smtClean="0">
              <a:latin typeface="+mn-lt"/>
            </a:endParaRPr>
          </a:p>
          <a:p>
            <a:endParaRPr lang="ru-RU" sz="2200" dirty="0" smtClean="0">
              <a:latin typeface="+mn-lt"/>
            </a:endParaRPr>
          </a:p>
          <a:p>
            <a:endParaRPr lang="ru-RU" sz="2200" dirty="0" smtClean="0">
              <a:latin typeface="+mn-lt"/>
            </a:endParaRPr>
          </a:p>
          <a:p>
            <a:endParaRPr lang="ru-RU" dirty="0"/>
          </a:p>
        </p:txBody>
      </p:sp>
      <p:pic>
        <p:nvPicPr>
          <p:cNvPr id="5" name="Рисунок 4" descr="Cameraman's_reve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221088"/>
            <a:ext cx="2540000" cy="191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4118789"/>
            <a:ext cx="5400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ru-RU" sz="2200" dirty="0" smtClean="0">
                <a:solidFill>
                  <a:srgbClr val="FFFF00"/>
                </a:solidFill>
                <a:latin typeface="+mn-lt"/>
              </a:rPr>
              <a:t>В</a:t>
            </a:r>
            <a:r>
              <a:rPr lang="ru-RU" sz="2200" b="1" i="1" dirty="0" smtClean="0">
                <a:solidFill>
                  <a:srgbClr val="FFFF00"/>
                </a:solidFill>
                <a:latin typeface="+mn-lt"/>
              </a:rPr>
              <a:t> 1912 году </a:t>
            </a: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в России появился первый кукольный фильм </a:t>
            </a:r>
            <a:r>
              <a:rPr lang="ru-RU" sz="2200" b="1" i="1" dirty="0" smtClean="0">
                <a:solidFill>
                  <a:schemeClr val="bg1"/>
                </a:solidFill>
                <a:latin typeface="+mn-lt"/>
              </a:rPr>
              <a:t>Владислава </a:t>
            </a:r>
            <a:r>
              <a:rPr lang="ru-RU" sz="2200" b="1" i="1" dirty="0" err="1" smtClean="0">
                <a:solidFill>
                  <a:schemeClr val="bg1"/>
                </a:solidFill>
                <a:latin typeface="+mn-lt"/>
              </a:rPr>
              <a:t>Старевича</a:t>
            </a: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  «Прекрасная </a:t>
            </a:r>
            <a:r>
              <a:rPr lang="ru-RU" sz="2200" dirty="0" err="1" smtClean="0">
                <a:solidFill>
                  <a:schemeClr val="bg1"/>
                </a:solidFill>
                <a:latin typeface="+mn-lt"/>
              </a:rPr>
              <a:t>Люканида</a:t>
            </a:r>
            <a:r>
              <a:rPr lang="ru-RU" sz="2200" dirty="0" smtClean="0">
                <a:solidFill>
                  <a:schemeClr val="bg1"/>
                </a:solidFill>
                <a:latin typeface="+mn-lt"/>
              </a:rPr>
              <a:t>, или Война рогачей и усачей». Все роли в фильме выполняли засушенные насекомые – жуки, муравьи, стрекозы. </a:t>
            </a:r>
            <a:br>
              <a:rPr lang="ru-RU" sz="2200" dirty="0" smtClean="0">
                <a:solidFill>
                  <a:schemeClr val="bg1"/>
                </a:solidFill>
                <a:latin typeface="+mn-lt"/>
              </a:rPr>
            </a:br>
            <a:endParaRPr lang="ru-RU" sz="2200" dirty="0" smtClean="0">
              <a:solidFill>
                <a:schemeClr val="bg1"/>
              </a:solidFill>
              <a:latin typeface="+mn-lt"/>
            </a:endParaRPr>
          </a:p>
          <a:p>
            <a:endParaRPr lang="ru-RU" dirty="0"/>
          </a:p>
        </p:txBody>
      </p:sp>
      <p:pic>
        <p:nvPicPr>
          <p:cNvPr id="7" name="Рисунок 6" descr="fac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420888"/>
            <a:ext cx="1728192" cy="130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Наташа\Рабочий стол\Анимации\Понятие и виды анимации_files\uo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1574853" cy="1935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Documents and Settings\Наташа\Рабочий стол\Анимации\Понятие и виды анимации_files\11434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54719" y="911871"/>
            <a:ext cx="2543100" cy="1693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259632" y="0"/>
            <a:ext cx="7497762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Революция в мире анимации</a:t>
            </a:r>
          </a:p>
        </p:txBody>
      </p:sp>
      <p:sp>
        <p:nvSpPr>
          <p:cNvPr id="56326" name="TextBox 12"/>
          <p:cNvSpPr txBox="1">
            <a:spLocks noChangeArrowheads="1"/>
          </p:cNvSpPr>
          <p:nvPr/>
        </p:nvSpPr>
        <p:spPr bwMode="auto">
          <a:xfrm>
            <a:off x="251520" y="2996952"/>
            <a:ext cx="3456384" cy="23083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Уолт  Дисней </a:t>
            </a:r>
            <a:r>
              <a:rPr lang="ru-RU" sz="2000" dirty="0">
                <a:solidFill>
                  <a:srgbClr val="FFFF00"/>
                </a:solidFill>
              </a:rPr>
              <a:t>- </a:t>
            </a:r>
            <a:r>
              <a:rPr lang="ru-RU" sz="2000" b="1" dirty="0">
                <a:solidFill>
                  <a:schemeClr val="bg1"/>
                </a:solidFill>
              </a:rPr>
              <a:t>является создателем первых в истории кинематографа звукового, музыкального и полнометражного мультфильмов.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(1901-1966)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6" name="Рисунок 15" descr="Белоснежка и семь гномов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3968" y="2924944"/>
            <a:ext cx="2537201" cy="1689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iblet"/>
            <a:contourClr>
              <a:srgbClr val="FFFFFF"/>
            </a:contourClr>
          </a:sp3d>
        </p:spPr>
      </p:pic>
      <p:pic>
        <p:nvPicPr>
          <p:cNvPr id="18" name="Рисунок 17" descr="Том и Джерри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43808" y="4941168"/>
            <a:ext cx="2337279" cy="1758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6329" name="TextBox 20"/>
          <p:cNvSpPr txBox="1">
            <a:spLocks noChangeArrowheads="1"/>
          </p:cNvSpPr>
          <p:nvPr/>
        </p:nvSpPr>
        <p:spPr bwMode="auto">
          <a:xfrm>
            <a:off x="5508104" y="6165304"/>
            <a:ext cx="257175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dirty="0"/>
              <a:t>1940-1957 гг.</a:t>
            </a:r>
          </a:p>
        </p:txBody>
      </p:sp>
      <p:sp>
        <p:nvSpPr>
          <p:cNvPr id="56330" name="TextBox 21"/>
          <p:cNvSpPr txBox="1">
            <a:spLocks noChangeArrowheads="1"/>
          </p:cNvSpPr>
          <p:nvPr/>
        </p:nvSpPr>
        <p:spPr bwMode="auto">
          <a:xfrm>
            <a:off x="7308304" y="2780928"/>
            <a:ext cx="171448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с 1928 г. </a:t>
            </a:r>
          </a:p>
        </p:txBody>
      </p:sp>
      <p:sp>
        <p:nvSpPr>
          <p:cNvPr id="56331" name="TextBox 22"/>
          <p:cNvSpPr txBox="1">
            <a:spLocks noChangeArrowheads="1"/>
          </p:cNvSpPr>
          <p:nvPr/>
        </p:nvSpPr>
        <p:spPr bwMode="auto">
          <a:xfrm>
            <a:off x="6516216" y="4941168"/>
            <a:ext cx="1866887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1937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7"/>
          <p:cNvSpPr>
            <a:spLocks noGrp="1"/>
          </p:cNvSpPr>
          <p:nvPr>
            <p:ph type="title" idx="4294967295"/>
          </p:nvPr>
        </p:nvSpPr>
        <p:spPr>
          <a:xfrm>
            <a:off x="755576" y="0"/>
            <a:ext cx="788404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Отечественная мультипликация</a:t>
            </a:r>
          </a:p>
        </p:txBody>
      </p:sp>
      <p:pic>
        <p:nvPicPr>
          <p:cNvPr id="13" name="Picture 4" descr="http://demiart.ru/forum/uploads1/post-39263-1220341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5892" y="1293797"/>
            <a:ext cx="3214710" cy="227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4" name="Рисунок 13" descr="Союзмультфильм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79492" y="1250935"/>
            <a:ext cx="3076937" cy="642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1428750" y="2214563"/>
            <a:ext cx="3429000" cy="4619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dirty="0">
                <a:latin typeface="Tahoma" pitchFamily="34" charset="0"/>
              </a:rPr>
              <a:t>1936 г.   Москва </a:t>
            </a:r>
          </a:p>
        </p:txBody>
      </p:sp>
      <p:sp>
        <p:nvSpPr>
          <p:cNvPr id="59400" name="TextBox 15"/>
          <p:cNvSpPr txBox="1">
            <a:spLocks noChangeArrowheads="1"/>
          </p:cNvSpPr>
          <p:nvPr/>
        </p:nvSpPr>
        <p:spPr bwMode="auto">
          <a:xfrm>
            <a:off x="6357950" y="3714752"/>
            <a:ext cx="1714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ahoma" pitchFamily="34" charset="0"/>
              </a:rPr>
              <a:t>С 1969 г.</a:t>
            </a:r>
          </a:p>
        </p:txBody>
      </p:sp>
      <p:pic>
        <p:nvPicPr>
          <p:cNvPr id="50180" name="Picture 4" descr="КИНОСТУДИЯ СОЮЗМУЛЬТФИЛЬ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1984" y="3889381"/>
            <a:ext cx="2580824" cy="19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6516689" y="6237288"/>
            <a:ext cx="1055708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1975 г.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3348039" y="6021388"/>
            <a:ext cx="1081085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1969 г.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827584" y="5877272"/>
            <a:ext cx="1143007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1969 </a:t>
            </a:r>
            <a:r>
              <a:rPr lang="ru-RU" sz="2400" dirty="0"/>
              <a:t>г.</a:t>
            </a:r>
          </a:p>
        </p:txBody>
      </p:sp>
      <p:sp>
        <p:nvSpPr>
          <p:cNvPr id="59408" name="AutoShape 16" descr="http://static.kinokopilka.tv/system/images/users/avatars/001/826/886/danilka177_original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292600"/>
            <a:ext cx="2447925" cy="184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5" name="Рисунок 14" descr="111058a3-ec05-11de-812b-001bfc09c18e.midsize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140968"/>
            <a:ext cx="174099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750" y="2852738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Практическая часть</a:t>
            </a:r>
            <a:endParaRPr lang="ru-RU" sz="4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6342063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6108700" cy="469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llusion.gif (4461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786346" cy="49892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AutoShape 5" descr="&amp;kcy;&amp;rcy;&amp;acy;&amp;scy;&amp;icy;&amp;vcy;&amp;acy;&amp;yacy; &amp;icy;&amp;lcy;&amp;lcy;&amp;yucy;&amp;zcy;&amp;icy;&amp;yacy; &amp;zhcy;&amp;iecy;&amp;ncy;&amp;scy;&amp;kcy;&amp;ocy;&amp;gcy;&amp;ocy; &amp;pcy;&amp;ocy;&amp;rcy;&amp;tcy;&amp;rcy;&amp;iecy;&amp;tcy;&amp;a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4268788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fe.jpg (90151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659427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5324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+mn-lt"/>
              </a:rPr>
              <a:t>Анимация</a:t>
            </a:r>
            <a:r>
              <a:rPr lang="ru-RU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- (лат.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animatio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— одушевлённость) — метод создания серии снимков, рисунков, цветных пятен, кукол или силуэтов в отдельных фазах движения, с помощью которого во время показа их на экране возникает впечатление движения существа или предмета.</a:t>
            </a:r>
          </a:p>
          <a:p>
            <a:r>
              <a:rPr lang="ru-RU" sz="2400" dirty="0" smtClean="0">
                <a:latin typeface="+mn-lt"/>
              </a:rPr>
              <a:t> </a:t>
            </a:r>
          </a:p>
          <a:p>
            <a:endParaRPr lang="ru-RU" sz="2400" dirty="0" smtClean="0">
              <a:latin typeface="+mn-lt"/>
            </a:endParaRPr>
          </a:p>
          <a:p>
            <a:endParaRPr lang="ru-RU" sz="2400" dirty="0" smtClean="0">
              <a:latin typeface="+mn-lt"/>
            </a:endParaRPr>
          </a:p>
          <a:p>
            <a:endParaRPr lang="ru-RU" sz="2400" dirty="0" smtClean="0">
              <a:latin typeface="+mn-lt"/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+mn-lt"/>
              </a:rPr>
              <a:t>Мультипликация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- (от лат.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multiplicatio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— умножение, увеличение, возрастание, размножение) — технические приёмы создания иллюзии движущихся изображений  с помощью последовательности неподвижных изображений (кадров), сменяющих друг друга с некоторой частотой.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Animexamp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708920"/>
            <a:ext cx="936104" cy="936104"/>
          </a:xfrm>
          <a:prstGeom prst="rect">
            <a:avLst/>
          </a:prstGeom>
        </p:spPr>
      </p:pic>
      <p:pic>
        <p:nvPicPr>
          <p:cNvPr id="5" name="Рисунок 4" descr="Animhor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348880"/>
            <a:ext cx="201841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750" y="2852738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Виды анимации </a:t>
            </a:r>
            <a:endParaRPr lang="ru-RU" sz="4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437619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анимации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064" y="1196752"/>
            <a:ext cx="8424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000" dirty="0" smtClean="0">
                <a:solidFill>
                  <a:srgbClr val="FFFF00"/>
                </a:solidFill>
                <a:latin typeface="+mn-lt"/>
              </a:rPr>
              <a:t>Г</a:t>
            </a:r>
            <a:r>
              <a:rPr lang="ru-RU" sz="3000" b="1" dirty="0" smtClean="0">
                <a:solidFill>
                  <a:srgbClr val="FFFF00"/>
                </a:solidFill>
                <a:latin typeface="+mn-lt"/>
              </a:rPr>
              <a:t>рафическая</a:t>
            </a:r>
            <a:r>
              <a:rPr lang="ru-RU" sz="3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(рисованная) анимация - классический вид анимации, где объекты рисуются вручную (сегодня часто рисунки переносят на компьютер).</a:t>
            </a:r>
          </a:p>
          <a:p>
            <a:pPr lvl="0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+mn-lt"/>
              </a:rPr>
              <a:t>Объемная</a:t>
            </a:r>
            <a:r>
              <a:rPr lang="ru-RU" sz="3000" dirty="0" smtClean="0">
                <a:latin typeface="+mn-lt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(материальная) анимация - объекты с отдельными элементами материального мира (куклы, пластилин, иголки, др.). </a:t>
            </a:r>
          </a:p>
          <a:p>
            <a:pPr lvl="0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+mn-lt"/>
              </a:rPr>
              <a:t>Компьютерная</a:t>
            </a:r>
            <a:r>
              <a:rPr lang="ru-RU" sz="3000" dirty="0" smtClean="0">
                <a:latin typeface="+mn-lt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анимация - вид анимации, в котором объекты создаются с помощью компьютера. Разделяют 3D и 2D (включая также flash-анимацию)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916832"/>
            <a:ext cx="5832648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Мультфильм-рисунок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Пластилиновый мультфильм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Мультфильм - оригами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Мультфильм-аппликация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Предметная анимация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Сыпучая анимация 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0648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Технологии создания мультфильмов </a:t>
            </a:r>
            <a:endParaRPr kumimoji="0" lang="ru-RU" sz="4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33256"/>
            <a:ext cx="8229600" cy="86409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Мультфильм-рисунок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68" y="260648"/>
            <a:ext cx="75492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7488832" cy="483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32656"/>
            <a:ext cx="746991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32656"/>
            <a:ext cx="746991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60648"/>
            <a:ext cx="75492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60648"/>
            <a:ext cx="754922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99" y="260648"/>
            <a:ext cx="753322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260648"/>
            <a:ext cx="76138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Пластилиновый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мультфильм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166"/>
            <a:ext cx="6258674" cy="41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62577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700808"/>
            <a:ext cx="6264696" cy="41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00808"/>
            <a:ext cx="6264696" cy="41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700808"/>
            <a:ext cx="6264696" cy="41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1700808"/>
            <a:ext cx="6264696" cy="41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Мультфильм-оригами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173034" cy="459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71593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556792"/>
            <a:ext cx="719591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556792"/>
            <a:ext cx="71593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556792"/>
            <a:ext cx="72056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7" y="1556792"/>
            <a:ext cx="720080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556792"/>
            <a:ext cx="73000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1556792"/>
            <a:ext cx="728410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1556792"/>
            <a:ext cx="736762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1556792"/>
            <a:ext cx="739972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Мультфильм-аппликация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80920" cy="51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3246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83246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40768"/>
            <a:ext cx="834286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340768"/>
            <a:ext cx="834286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340768"/>
            <a:ext cx="834286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340768"/>
            <a:ext cx="837945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1412776"/>
            <a:ext cx="834286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1340768"/>
            <a:ext cx="835468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19431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Расстановка ключевых кадров производится аниматором. Промежуточные же кадры генерирует специальная программа. Этот способ наиболее близок к традиционной рисованной мультипликации, только роль фасовщика берёт на себя компьютер, а не человек. </a:t>
            </a:r>
          </a:p>
        </p:txBody>
      </p:sp>
      <p:pic>
        <p:nvPicPr>
          <p:cNvPr id="3789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278188"/>
            <a:ext cx="4392612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Компьютерная анимация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4294967295"/>
          </p:nvPr>
        </p:nvGraphicFramePr>
        <p:xfrm>
          <a:off x="323528" y="1700808"/>
          <a:ext cx="8643998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43000" y="-142875"/>
            <a:ext cx="7497763" cy="10112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компьютерных анимации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692696"/>
            <a:ext cx="3429024" cy="714380"/>
          </a:xfrm>
          <a:prstGeom prst="round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Специализированные системы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692696"/>
            <a:ext cx="3429024" cy="714380"/>
          </a:xfrm>
          <a:prstGeom prst="round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Неспециализированные системы</a:t>
            </a:r>
          </a:p>
        </p:txBody>
      </p:sp>
      <p:cxnSp>
        <p:nvCxnSpPr>
          <p:cNvPr id="25" name="Прямая со стрелкой 24"/>
          <p:cNvCxnSpPr>
            <a:stCxn id="5" idx="2"/>
          </p:cNvCxnSpPr>
          <p:nvPr/>
        </p:nvCxnSpPr>
        <p:spPr>
          <a:xfrm rot="16200000" flipH="1">
            <a:off x="2827286" y="1049903"/>
            <a:ext cx="214313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</p:cNvCxnSpPr>
          <p:nvPr/>
        </p:nvCxnSpPr>
        <p:spPr>
          <a:xfrm rot="5400000">
            <a:off x="2005755" y="1157059"/>
            <a:ext cx="214313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2"/>
          </p:cNvCxnSpPr>
          <p:nvPr/>
        </p:nvCxnSpPr>
        <p:spPr>
          <a:xfrm rot="16200000" flipH="1">
            <a:off x="7076300" y="1121341"/>
            <a:ext cx="214313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2"/>
          </p:cNvCxnSpPr>
          <p:nvPr/>
        </p:nvCxnSpPr>
        <p:spPr>
          <a:xfrm rot="5400000">
            <a:off x="6254769" y="1085622"/>
            <a:ext cx="214313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750" y="2852738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Создаем мультфильм</a:t>
            </a:r>
            <a:endParaRPr lang="ru-RU" sz="4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708920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История мультипликации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549275"/>
            <a:ext cx="8207375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Беседы с детьми на тему о мультипликации: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История мультипликации,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 Профессии взрослых, участвующих в создании мультфильма;</a:t>
            </a:r>
          </a:p>
          <a:p>
            <a:pPr>
              <a:buFont typeface="Calibri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2. Просмотр различных мультфильмов (рисованных, пластилиновых, кукольных, компьютерных,  3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D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);</a:t>
            </a:r>
          </a:p>
          <a:p>
            <a:pPr>
              <a:buFont typeface="Calibri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3. Посещение музея анимации на ВВЦ;</a:t>
            </a:r>
          </a:p>
          <a:p>
            <a:pPr>
              <a:buFont typeface="Calibri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4. Знакомство с фотоаппаратом, основными правилами пользования им;</a:t>
            </a:r>
          </a:p>
          <a:p>
            <a:pPr>
              <a:buFont typeface="Calibri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5. Знакомство с компьютером, основными правилами по технике безопасности, элементарными правилами пользования, программами.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085" y="140445"/>
            <a:ext cx="6808018" cy="70788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Предварительная работа</a:t>
            </a:r>
          </a:p>
        </p:txBody>
      </p:sp>
      <p:pic>
        <p:nvPicPr>
          <p:cNvPr id="62468" name="Рисунок 4" descr="ramka-5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827"/>
          <a:stretch>
            <a:fillRect/>
          </a:stretch>
        </p:blipFill>
        <p:spPr bwMode="auto">
          <a:xfrm>
            <a:off x="3635375" y="5373688"/>
            <a:ext cx="51847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Оборудование и материалы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Фотоаппарат   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Штатив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Дополнительное освещение (лампа)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Компьютер, программы для создания мультфильма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Диктофон, микрофон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Материалы для создания фона персонажей в зависимости от выбранной технологии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File6343597102734900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3645024"/>
            <a:ext cx="3212976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4903" y="1658070"/>
            <a:ext cx="3528391" cy="234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150" y="4326314"/>
            <a:ext cx="3758474" cy="210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83568" y="1484784"/>
            <a:ext cx="4680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1.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Создание замысла;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2. Составление сценария (авторского или на основе произведений художественной литературы);</a:t>
            </a:r>
          </a:p>
        </p:txBody>
      </p:sp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0"/>
            <a:ext cx="82407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5328">
            <a:off x="4460168" y="3680144"/>
            <a:ext cx="2708523" cy="203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0146">
            <a:off x="6429648" y="411716"/>
            <a:ext cx="2016224" cy="256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5411">
            <a:off x="1208451" y="3875780"/>
            <a:ext cx="1944216" cy="259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27584" y="1484784"/>
            <a:ext cx="5616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3. Подготовка фона: ширмы, декораций  в зависимости от вида мультфильма;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4. Создание героев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555776" y="116632"/>
            <a:ext cx="3671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5. Съёмка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39552" y="620688"/>
            <a:ext cx="82089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0363">
              <a:buFontTx/>
              <a:buChar char="•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Первым делом сделайте 2-3 кадра пустого фона. Потом у нас должны появиться персонажи. Персонаж появляется от самой границы кадра, двигается приблизительно на 1 см.</a:t>
            </a:r>
          </a:p>
          <a:p>
            <a:pPr indent="360363">
              <a:buFontTx/>
              <a:buChar char="•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Расчет времени: обычно 4-6 кадров в секунду</a:t>
            </a:r>
          </a:p>
          <a:p>
            <a:pPr indent="360363">
              <a:buFontTx/>
              <a:buChar char="•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 Соответственно, при скорости 6 кадров в секунду для минуты фильма нужно сделать 240 фотографий</a:t>
            </a:r>
          </a:p>
          <a:p>
            <a:pPr indent="360363">
              <a:buFontTx/>
              <a:buChar char="•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  После съемки 10-15 кадров прокручиваем кадры в просмотровом режиме в быстром темпе, примерно так движение будет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выглядеть</a:t>
            </a:r>
          </a:p>
          <a:p>
            <a:pPr indent="360363"/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в вашем мультфильме.</a:t>
            </a:r>
          </a:p>
        </p:txBody>
      </p:sp>
      <p:pic>
        <p:nvPicPr>
          <p:cNvPr id="7" name="Рисунок 6" descr="12-20-2012_10112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717032"/>
            <a:ext cx="4392488" cy="276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844824"/>
            <a:ext cx="3168352" cy="3347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384376" cy="372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339975" y="549275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268538" y="404813"/>
            <a:ext cx="5256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6. Запись звука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1052736"/>
            <a:ext cx="7524328" cy="5805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Программы для монтажа: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Windows Movie Maker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Sony Vegas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Coral video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Movavi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Киностудия </a:t>
            </a:r>
            <a:r>
              <a:rPr lang="en-US" sz="2400" dirty="0" smtClean="0">
                <a:solidFill>
                  <a:schemeClr val="bg1"/>
                </a:solidFill>
              </a:rPr>
              <a:t>Windows Live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и др.</a:t>
            </a:r>
          </a:p>
          <a:p>
            <a:pPr algn="ctr" eaLnBrk="1" hangingPunct="1">
              <a:lnSpc>
                <a:spcPct val="90000"/>
              </a:lnSpc>
              <a:buNone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Сохраните видео в следующем формате: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MPEG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AVI;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WMV;  WMX;  MOV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Все имеющиеся фотографии, аудиозаписи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сохраните в  единой папке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88640"/>
            <a:ext cx="8229600" cy="86484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Монтаж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004[1]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196752"/>
            <a:ext cx="2764822" cy="2342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-20-2012_101126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284984"/>
            <a:ext cx="4882216" cy="3093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468313" y="908720"/>
            <a:ext cx="86756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В титрах укажите фамилии авторов и участников созданного мультфильма;</a:t>
            </a:r>
          </a:p>
          <a:p>
            <a:pPr algn="ctr">
              <a:buFont typeface="Wingdings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Интересным дополнением к самому мультфильму станет презентация  процесса  создания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мультфильма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(не более  30-50 сек)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763713" y="333375"/>
            <a:ext cx="5040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8. Создание титров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88640"/>
            <a:ext cx="388221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Секрет успеха</a:t>
            </a: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536" y="1340768"/>
            <a:ext cx="86054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Передний план открыт и не загораживает персонажей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Статичные предметы (фон) не подвижны в кадре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В декорациях могут происходить изменения (подул ветер- ветки дерева качнулись, слетели листья и т.д.)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В кадр не должны попадать посторонние предметы (тени, руки аниматоров)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Во время записи звука – абсолютна тишина в «студии»!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Приветствуется наличие звуковых эффектов 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+mn-lt"/>
              </a:rPr>
              <a:t>(скрип двери, лай собаки, шум моря )</a:t>
            </a:r>
          </a:p>
          <a:p>
            <a:pPr>
              <a:buFont typeface="Wingdings" pitchFamily="2" charset="2"/>
              <a:buChar char="ü"/>
            </a:pPr>
            <a:endParaRPr lang="ru-RU" sz="2600" dirty="0" smtClean="0">
              <a:solidFill>
                <a:schemeClr val="bg1"/>
              </a:solidFill>
            </a:endParaRPr>
          </a:p>
          <a:p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age_06_eba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4941168"/>
            <a:ext cx="1424939" cy="1633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3"/>
          <p:cNvSpPr txBox="1">
            <a:spLocks noChangeArrowheads="1"/>
          </p:cNvSpPr>
          <p:nvPr/>
        </p:nvSpPr>
        <p:spPr bwMode="auto">
          <a:xfrm>
            <a:off x="1071563" y="214313"/>
            <a:ext cx="72723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совместной работы по созданию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мультфильма 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39552" y="2153762"/>
            <a:ext cx="835292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  <a:latin typeface="+mn-lt"/>
              </a:rPr>
              <a:t>Раскрытие творческого потенциала воспитанников;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  <a:latin typeface="+mn-lt"/>
              </a:rPr>
              <a:t>Активизация мыслительного процесса 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и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познавательного интереса;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  <a:latin typeface="+mn-lt"/>
              </a:rPr>
              <a:t>Развитие эстетических способностей;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  <a:latin typeface="+mn-lt"/>
              </a:rPr>
              <a:t>Формирование представлений о создании мультфильма, 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истории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мультипликации;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  <a:latin typeface="+mn-lt"/>
              </a:rPr>
              <a:t>Формирование навыков работы в творческом </a:t>
            </a:r>
          </a:p>
          <a:p>
            <a:r>
              <a:rPr lang="ru-RU" sz="2600" dirty="0">
                <a:solidFill>
                  <a:schemeClr val="bg1"/>
                </a:solidFill>
                <a:latin typeface="+mn-lt"/>
              </a:rPr>
              <a:t>коллективе с </a:t>
            </a:r>
            <a:r>
              <a:rPr lang="ru-RU" sz="2600" dirty="0" smtClean="0">
                <a:solidFill>
                  <a:schemeClr val="bg1"/>
                </a:solidFill>
                <a:latin typeface="+mn-lt"/>
              </a:rPr>
              <a:t>распределением ролей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и задач.</a:t>
            </a:r>
          </a:p>
        </p:txBody>
      </p:sp>
    </p:spTree>
  </p:cSld>
  <p:clrMapOvr>
    <a:masterClrMapping/>
  </p:clrMapOvr>
  <p:transition advTm="1344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-1016" y="1340768"/>
            <a:ext cx="9145016" cy="278606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400" dirty="0" smtClean="0"/>
              <a:t>		</a:t>
            </a:r>
            <a:r>
              <a:rPr lang="ru-RU" sz="2400" dirty="0" smtClean="0">
                <a:solidFill>
                  <a:schemeClr val="bg1"/>
                </a:solidFill>
              </a:rPr>
              <a:t>Стремление человечества «оживить» рисунки мы находим в памятниках глубокой древности, когда первобытный художник изображал на камне различных животных и людей или занимался резьбой по дереву и кости. 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		Яркую передачу движения находим мы в искусстве Древнего Египта и Древней Греции - в скульптурных рельефах, в росписях гробниц  и храмов фараонов и в рисунках, украшающих вазы.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		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sp>
        <p:nvSpPr>
          <p:cNvPr id="16387" name="AutoShape 5" descr="013_l"/>
          <p:cNvSpPr>
            <a:spLocks noChangeAspect="1" noChangeArrowheads="1"/>
          </p:cNvSpPr>
          <p:nvPr/>
        </p:nvSpPr>
        <p:spPr bwMode="auto">
          <a:xfrm>
            <a:off x="1000125" y="1952625"/>
            <a:ext cx="7143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utoShape 7" descr="013_l"/>
          <p:cNvSpPr>
            <a:spLocks noChangeAspect="1" noChangeArrowheads="1"/>
          </p:cNvSpPr>
          <p:nvPr/>
        </p:nvSpPr>
        <p:spPr bwMode="auto">
          <a:xfrm>
            <a:off x="1000125" y="1952625"/>
            <a:ext cx="7143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437112"/>
            <a:ext cx="5095890" cy="2103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11560" y="1166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анимации лежит глубоко в древности.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1857364"/>
            <a:ext cx="807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. Марк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Саймон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«Как создать собственный мультфильм».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2.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Гэри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Голдман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«Этапы производства традиционного мультфильма».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3. Марк 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Саймон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«Как создать собственный мультфильм. Анимация двухмерных персонажей»</a:t>
            </a:r>
          </a:p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+mn-lt"/>
              </a:rPr>
              <a:t>4.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  <a:hlinkClick r:id="rId2"/>
              </a:rPr>
              <a:t>wikipedia.org</a:t>
            </a:r>
            <a:r>
              <a:rPr lang="ru-RU" sz="2800" dirty="0" smtClean="0">
                <a:latin typeface="+mn-l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548680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Библиография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body" idx="4294967295"/>
          </p:nvPr>
        </p:nvSpPr>
        <p:spPr>
          <a:xfrm>
            <a:off x="107504" y="476672"/>
            <a:ext cx="9036496" cy="4464496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rgbClr val="FFFF00"/>
                </a:solidFill>
              </a:rPr>
              <a:t>В </a:t>
            </a:r>
            <a:r>
              <a:rPr lang="ru-RU" sz="2400" b="1" i="1" dirty="0" smtClean="0">
                <a:solidFill>
                  <a:srgbClr val="FFFF00"/>
                </a:solidFill>
              </a:rPr>
              <a:t>70-е годы до н.э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 - Римский поэт и философ Лукреций в трактате "О природе вещей" описал приспособление для высвечивания на экране движущихся рисунков.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В </a:t>
            </a:r>
            <a:r>
              <a:rPr lang="ru-RU" sz="2400" b="1" i="1" dirty="0" smtClean="0">
                <a:solidFill>
                  <a:srgbClr val="FFFF00"/>
                </a:solidFill>
              </a:rPr>
              <a:t>Х-ХI вв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 – найдены первые упоминания о китайском театре теней.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В </a:t>
            </a:r>
            <a:r>
              <a:rPr lang="ru-RU" sz="2400" b="1" i="1" dirty="0" smtClean="0">
                <a:solidFill>
                  <a:srgbClr val="FFFF00"/>
                </a:solidFill>
              </a:rPr>
              <a:t>XV в.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 появились </a:t>
            </a:r>
            <a:r>
              <a:rPr lang="ru-RU" sz="2400" b="1" dirty="0" smtClean="0">
                <a:solidFill>
                  <a:srgbClr val="FFFF00"/>
                </a:solidFill>
              </a:rPr>
              <a:t>книжки с рисунками</a:t>
            </a:r>
            <a:r>
              <a:rPr lang="ru-RU" sz="2400" dirty="0" smtClean="0">
                <a:solidFill>
                  <a:schemeClr val="bg1"/>
                </a:solidFill>
              </a:rPr>
              <a:t>, воспроизводившими различные фазы (моменты) движения человеческой фигуры. Свернутые в рулон, а затем мгновенно разворачивавшиеся, эти книжки создавали иллюзию оживших рисунков.</a:t>
            </a:r>
          </a:p>
        </p:txBody>
      </p:sp>
      <p:sp>
        <p:nvSpPr>
          <p:cNvPr id="17410" name="AutoShape 3" descr="313659_html_3d058ead"/>
          <p:cNvSpPr>
            <a:spLocks noChangeAspect="1" noChangeArrowheads="1"/>
          </p:cNvSpPr>
          <p:nvPr/>
        </p:nvSpPr>
        <p:spPr bwMode="auto">
          <a:xfrm>
            <a:off x="144463" y="46038"/>
            <a:ext cx="5105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9941" name="Picture 5" descr="313659_html_3d058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97152"/>
            <a:ext cx="3245920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Рисунок 14" descr="http://www.24ikt.ru/Flash/master2/pic/glava1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97152"/>
            <a:ext cx="1531692" cy="136815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260648"/>
            <a:ext cx="8229600" cy="63373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rgbClr val="FFFF00"/>
                </a:solidFill>
              </a:rPr>
              <a:t>В средние века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также находились умельцы, развлекавшие публику сеансами движущихся картинок при помощи оптических устройств наподобие фильмоскопов, куда вставляли прозрачные пластины с рисунками. Такие аппараты называли </a:t>
            </a:r>
            <a:r>
              <a:rPr lang="ru-RU" sz="2400" b="1" dirty="0" smtClean="0">
                <a:solidFill>
                  <a:schemeClr val="bg1"/>
                </a:solidFill>
              </a:rPr>
              <a:t>«волшебным фонарем»</a:t>
            </a:r>
            <a:r>
              <a:rPr lang="ru-RU" sz="2400" dirty="0" smtClean="0">
                <a:solidFill>
                  <a:schemeClr val="bg1"/>
                </a:solidFill>
              </a:rPr>
              <a:t> 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i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i="1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400" i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i="1" dirty="0" smtClean="0"/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400" b="1" i="1" dirty="0" smtClean="0">
                <a:solidFill>
                  <a:srgbClr val="FFFF00"/>
                </a:solidFill>
              </a:rPr>
              <a:t>В 1646 г</a:t>
            </a:r>
            <a:r>
              <a:rPr lang="ru-RU" sz="2400" i="1" dirty="0" smtClean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- монах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Атанасиус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Киршер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дал первое описание устройства сконструированного им "волшебного фонаря". И с XVII века в бродячих театрах по всей Европе начали проводиться такие представления. </a:t>
            </a:r>
          </a:p>
        </p:txBody>
      </p:sp>
      <p:pic>
        <p:nvPicPr>
          <p:cNvPr id="4" name="Рисунок 3" descr="257962_html_44ea4e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492896"/>
            <a:ext cx="2757752" cy="194421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496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Впервые принцип инертности зрительного восприятия, лежащий в основе анимации, был продемонстрирован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+mn-lt"/>
              </a:rPr>
              <a:t>в </a:t>
            </a:r>
            <a:r>
              <a:rPr lang="ru-RU" sz="2400" b="1" i="1" dirty="0" smtClean="0">
                <a:solidFill>
                  <a:srgbClr val="FFFF00"/>
                </a:solidFill>
                <a:latin typeface="+mn-lt"/>
              </a:rPr>
              <a:t>1828 году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французом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+mn-lt"/>
              </a:rPr>
              <a:t>Паулем</a:t>
            </a:r>
            <a:r>
              <a:rPr lang="ru-RU" sz="2400" b="1" i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+mn-lt"/>
              </a:rPr>
              <a:t>Рогетом</a:t>
            </a:r>
            <a:r>
              <a:rPr lang="ru-RU" sz="24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Paul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</a:rPr>
              <a:t>Roget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).</a:t>
            </a:r>
            <a:r>
              <a:rPr lang="ru-RU" sz="2400" dirty="0" smtClean="0">
                <a:latin typeface="+mn-lt"/>
              </a:rPr>
              <a:t> </a:t>
            </a:r>
          </a:p>
          <a:p>
            <a:pPr algn="ctr"/>
            <a:endParaRPr lang="ru-RU" sz="2400" dirty="0" smtClean="0">
              <a:latin typeface="+mn-lt"/>
            </a:endParaRPr>
          </a:p>
          <a:p>
            <a:pPr algn="ctr"/>
            <a:endParaRPr lang="ru-RU" sz="2400" dirty="0" smtClean="0">
              <a:latin typeface="+mn-lt"/>
            </a:endParaRPr>
          </a:p>
          <a:p>
            <a:pPr algn="ctr"/>
            <a:endParaRPr lang="ru-RU" sz="2400" dirty="0" smtClean="0">
              <a:latin typeface="+mn-lt"/>
            </a:endParaRPr>
          </a:p>
          <a:p>
            <a:pPr algn="ctr"/>
            <a:endParaRPr lang="ru-RU" sz="2400" dirty="0" smtClean="0">
              <a:latin typeface="+mn-lt"/>
            </a:endParaRPr>
          </a:p>
          <a:p>
            <a:pPr algn="ctr"/>
            <a:endParaRPr lang="ru-RU" sz="2400" dirty="0" smtClean="0">
              <a:latin typeface="+mn-lt"/>
            </a:endParaRPr>
          </a:p>
          <a:p>
            <a:pPr algn="ctr"/>
            <a:endParaRPr lang="ru-RU" sz="2400" dirty="0" smtClean="0">
              <a:latin typeface="+mn-lt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Объектом демонстрации был диск, на одной стороне которого находилось изображение птицы, а на другой – клетки.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Во время вращения диска у зрителей создавалась иллюзия птицы в клетке.</a:t>
            </a:r>
          </a:p>
          <a:p>
            <a:endParaRPr lang="ru-RU" dirty="0"/>
          </a:p>
        </p:txBody>
      </p:sp>
      <p:pic>
        <p:nvPicPr>
          <p:cNvPr id="3" name="Рисунок 2" descr="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420888"/>
            <a:ext cx="495300" cy="1543050"/>
          </a:xfrm>
          <a:prstGeom prst="rect">
            <a:avLst/>
          </a:prstGeom>
        </p:spPr>
      </p:pic>
      <p:pic>
        <p:nvPicPr>
          <p:cNvPr id="4" name="Рисунок 3" descr="clip_image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420888"/>
            <a:ext cx="4953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8229600" cy="24765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400" b="1" i="1" dirty="0" smtClean="0">
                <a:solidFill>
                  <a:srgbClr val="FFFF00"/>
                </a:solidFill>
              </a:rPr>
              <a:t>1832 г.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 Молодой бельгийский профессор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Жозеф</a:t>
            </a:r>
            <a:r>
              <a:rPr lang="ru-RU" sz="2400" b="1" i="1" dirty="0" smtClean="0">
                <a:solidFill>
                  <a:srgbClr val="FFFF00"/>
                </a:solidFill>
              </a:rPr>
              <a:t> Плато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построил маленький лабораторный прибор – </a:t>
            </a:r>
            <a:r>
              <a:rPr lang="ru-RU" sz="2400" b="1" dirty="0" err="1" smtClean="0">
                <a:solidFill>
                  <a:srgbClr val="FFFF00"/>
                </a:solidFill>
              </a:rPr>
              <a:t>фенакистископ</a:t>
            </a:r>
            <a:r>
              <a:rPr lang="ru-RU" sz="2400" dirty="0" smtClean="0">
                <a:solidFill>
                  <a:srgbClr val="FFFF00"/>
                </a:solidFill>
              </a:rPr>
              <a:t>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название которого происходит от греческого слова "</a:t>
            </a:r>
            <a:r>
              <a:rPr lang="ru-RU" sz="2400" dirty="0" err="1" smtClean="0">
                <a:solidFill>
                  <a:schemeClr val="bg1"/>
                </a:solidFill>
              </a:rPr>
              <a:t>фенакс</a:t>
            </a:r>
            <a:r>
              <a:rPr lang="ru-RU" sz="2400" dirty="0" smtClean="0">
                <a:solidFill>
                  <a:schemeClr val="bg1"/>
                </a:solidFill>
              </a:rPr>
              <a:t>" - обманщик и "скоп" - смотреть.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Состоит он из двух картонных дисков: первый с прорезями, второй с фигурками в разных фазах движения. При быстром вращении фигурки кажутся движущимися.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8840"/>
            <a:ext cx="347680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260648"/>
            <a:ext cx="8786813" cy="278606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200" b="1" i="1" dirty="0" smtClean="0"/>
              <a:t>	</a:t>
            </a:r>
            <a:r>
              <a:rPr lang="ru-RU" sz="2400" b="1" i="1" dirty="0" smtClean="0">
                <a:solidFill>
                  <a:srgbClr val="FFFF00"/>
                </a:solidFill>
              </a:rPr>
              <a:t>1832 г.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 Тот же принцип был положен венским профессором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Симоном</a:t>
            </a:r>
            <a:r>
              <a:rPr lang="ru-RU" sz="2400" b="1" i="1" dirty="0" smtClean="0">
                <a:solidFill>
                  <a:srgbClr val="FFFF00"/>
                </a:solidFill>
              </a:rPr>
              <a:t> фон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Штампефером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 основу </a:t>
            </a:r>
            <a:r>
              <a:rPr lang="ru-RU" sz="2400" b="1" dirty="0" smtClean="0">
                <a:solidFill>
                  <a:srgbClr val="FFFF00"/>
                </a:solidFill>
              </a:rPr>
              <a:t>стробоскопа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"Стробоскопом" был назван картонный барабан, насаженный на ось. На внутренней стороне этого барабана находилась серия рисунков, иллюстрирующих последовательные фазы движения.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	При взгляде сквозь щели, расположенные между фигурками, последние оживали.</a:t>
            </a:r>
          </a:p>
        </p:txBody>
      </p:sp>
      <p:pic>
        <p:nvPicPr>
          <p:cNvPr id="4" name="Рисунок 3" descr="IMG_0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068960"/>
            <a:ext cx="4608512" cy="307234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44008" y="6237312"/>
            <a:ext cx="340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Экспонат из музея Анимации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956</Words>
  <Application>Microsoft Office PowerPoint</Application>
  <PresentationFormat>Экран (4:3)</PresentationFormat>
  <Paragraphs>204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Департамент образования города Москвы  Северо-Восточное окружное управление образования ГБОУ ЦДиК «Участие»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Революция в мире анимации</vt:lpstr>
      <vt:lpstr>Отечественная мультипликация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Мультфильм-рисунок</vt:lpstr>
      <vt:lpstr>Пластилиновый мультфильм</vt:lpstr>
      <vt:lpstr>Мультфильм-оригами </vt:lpstr>
      <vt:lpstr>Мультфильм-аппликация </vt:lpstr>
      <vt:lpstr>Компьютерная анимация</vt:lpstr>
      <vt:lpstr>Создание компьютерных анимации</vt:lpstr>
      <vt:lpstr>Слайд 29</vt:lpstr>
      <vt:lpstr>Слайд 30</vt:lpstr>
      <vt:lpstr>Оборудование и материалы </vt:lpstr>
      <vt:lpstr>Слайд 32</vt:lpstr>
      <vt:lpstr>Слайд 33</vt:lpstr>
      <vt:lpstr>Слайд 34</vt:lpstr>
      <vt:lpstr>Слайд 35</vt:lpstr>
      <vt:lpstr>7. Монтаж </vt:lpstr>
      <vt:lpstr>Слайд 37</vt:lpstr>
      <vt:lpstr>Слайд 38</vt:lpstr>
      <vt:lpstr>Слайд 39</vt:lpstr>
      <vt:lpstr>Слайд 40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1</cp:lastModifiedBy>
  <cp:revision>105</cp:revision>
  <dcterms:created xsi:type="dcterms:W3CDTF">2012-03-21T06:30:00Z</dcterms:created>
  <dcterms:modified xsi:type="dcterms:W3CDTF">2013-12-01T14:37:33Z</dcterms:modified>
</cp:coreProperties>
</file>