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-1320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8678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37175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1A0DA433-AD46-4A3E-91AE-6CF29ABDD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42CFC37-F3F4-4685-9601-648CC83CF831}" type="slidenum">
              <a:rPr lang="ru-RU" smtClean="0">
                <a:ea typeface="MS Gothic" charset="-128"/>
              </a:rPr>
              <a:pPr/>
              <a:t>1</a:t>
            </a:fld>
            <a:endParaRPr lang="ru-RU" smtClean="0">
              <a:ea typeface="MS Gothic" charset="-128"/>
            </a:endParaRPr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0EBA22-F72B-431A-92E2-3114523CAE20}" type="slidenum">
              <a:rPr lang="ru-RU" smtClean="0">
                <a:ea typeface="MS Gothic" charset="-128"/>
              </a:rPr>
              <a:pPr/>
              <a:t>10</a:t>
            </a:fld>
            <a:endParaRPr lang="ru-RU" smtClean="0">
              <a:ea typeface="MS Gothic" charset="-128"/>
            </a:endParaRPr>
          </a:p>
        </p:txBody>
      </p:sp>
      <p:sp>
        <p:nvSpPr>
          <p:cNvPr id="389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4F0C212-E155-4E85-A617-F83C57B8FD2F}" type="slidenum">
              <a:rPr lang="ru-RU" smtClean="0">
                <a:ea typeface="MS Gothic" charset="-128"/>
              </a:rPr>
              <a:pPr/>
              <a:t>11</a:t>
            </a:fld>
            <a:endParaRPr lang="ru-RU" smtClean="0">
              <a:ea typeface="MS Gothic" charset="-128"/>
            </a:endParaRPr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360CFF-75E6-4C09-A0B7-FC0DB86CDC3E}" type="slidenum">
              <a:rPr lang="ru-RU" smtClean="0">
                <a:ea typeface="MS Gothic" charset="-128"/>
              </a:rPr>
              <a:pPr/>
              <a:t>12</a:t>
            </a:fld>
            <a:endParaRPr lang="ru-RU" smtClean="0">
              <a:ea typeface="MS Gothic" charset="-128"/>
            </a:endParaRPr>
          </a:p>
        </p:txBody>
      </p:sp>
      <p:sp>
        <p:nvSpPr>
          <p:cNvPr id="409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0D3C0D-4F80-492E-A2D5-CAE924F12AB1}" type="slidenum">
              <a:rPr lang="ru-RU" smtClean="0">
                <a:ea typeface="MS Gothic" charset="-128"/>
              </a:rPr>
              <a:pPr/>
              <a:t>13</a:t>
            </a:fld>
            <a:endParaRPr lang="ru-RU" smtClean="0">
              <a:ea typeface="MS Gothic" charset="-128"/>
            </a:endParaRPr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CEF6CEA-1F39-4189-8ABF-1E6FBCCE7FF1}" type="slidenum">
              <a:rPr lang="ru-RU" smtClean="0">
                <a:ea typeface="MS Gothic" charset="-128"/>
              </a:rPr>
              <a:pPr/>
              <a:t>14</a:t>
            </a:fld>
            <a:endParaRPr lang="ru-RU" smtClean="0">
              <a:ea typeface="MS Gothic" charset="-128"/>
            </a:endParaRPr>
          </a:p>
        </p:txBody>
      </p:sp>
      <p:sp>
        <p:nvSpPr>
          <p:cNvPr id="430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3BEDAC6-F1BB-4282-B162-1BE950C3FC46}" type="slidenum">
              <a:rPr lang="ru-RU" smtClean="0">
                <a:ea typeface="MS Gothic" charset="-128"/>
              </a:rPr>
              <a:pPr/>
              <a:t>15</a:t>
            </a:fld>
            <a:endParaRPr lang="ru-RU" smtClean="0">
              <a:ea typeface="MS Gothic" charset="-128"/>
            </a:endParaRPr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DA62DC-82BC-4D0F-B4A0-E5FF83B1A27E}" type="slidenum">
              <a:rPr lang="ru-RU" smtClean="0">
                <a:ea typeface="MS Gothic" charset="-128"/>
              </a:rPr>
              <a:pPr/>
              <a:t>16</a:t>
            </a:fld>
            <a:endParaRPr lang="ru-RU" smtClean="0">
              <a:ea typeface="MS Gothic" charset="-128"/>
            </a:endParaRPr>
          </a:p>
        </p:txBody>
      </p:sp>
      <p:sp>
        <p:nvSpPr>
          <p:cNvPr id="450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36876EF-BF57-4BF6-A1F8-87EBDF900725}" type="slidenum">
              <a:rPr lang="ru-RU" smtClean="0">
                <a:ea typeface="MS Gothic" charset="-128"/>
              </a:rPr>
              <a:pPr/>
              <a:t>17</a:t>
            </a:fld>
            <a:endParaRPr lang="ru-RU" smtClean="0">
              <a:ea typeface="MS Gothic" charset="-128"/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890757-5391-48C1-96B4-0B4546D9BA85}" type="slidenum">
              <a:rPr lang="ru-RU" smtClean="0">
                <a:ea typeface="MS Gothic" charset="-128"/>
              </a:rPr>
              <a:pPr/>
              <a:t>18</a:t>
            </a:fld>
            <a:endParaRPr lang="ru-RU" smtClean="0">
              <a:ea typeface="MS Gothic" charset="-128"/>
            </a:endParaRPr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2C6E6B2-8BB8-4887-968C-29F81FF75D8E}" type="slidenum">
              <a:rPr lang="ru-RU" smtClean="0">
                <a:ea typeface="MS Gothic" charset="-128"/>
              </a:rPr>
              <a:pPr/>
              <a:t>19</a:t>
            </a:fld>
            <a:endParaRPr lang="ru-RU" smtClean="0">
              <a:ea typeface="MS Gothic" charset="-128"/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DF4408-90B6-4BEB-9C92-A8A868FE9131}" type="slidenum">
              <a:rPr lang="ru-RU" smtClean="0">
                <a:ea typeface="MS Gothic" charset="-128"/>
              </a:rPr>
              <a:pPr/>
              <a:t>2</a:t>
            </a:fld>
            <a:endParaRPr lang="ru-RU" smtClean="0">
              <a:ea typeface="MS Gothic" charset="-128"/>
            </a:endParaRPr>
          </a:p>
        </p:txBody>
      </p:sp>
      <p:sp>
        <p:nvSpPr>
          <p:cNvPr id="307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99AE42-51C7-49EB-8497-A7FB9CAF3680}" type="slidenum">
              <a:rPr lang="ru-RU" smtClean="0">
                <a:ea typeface="MS Gothic" charset="-128"/>
              </a:rPr>
              <a:pPr/>
              <a:t>20</a:t>
            </a:fld>
            <a:endParaRPr lang="ru-RU" smtClean="0">
              <a:ea typeface="MS Gothic" charset="-128"/>
            </a:endParaRPr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7D6CCA-6368-44D6-A776-48BC1C455FC1}" type="slidenum">
              <a:rPr lang="ru-RU" smtClean="0">
                <a:ea typeface="MS Gothic" charset="-128"/>
              </a:rPr>
              <a:pPr/>
              <a:t>21</a:t>
            </a:fld>
            <a:endParaRPr lang="ru-RU" smtClean="0">
              <a:ea typeface="MS Gothic" charset="-128"/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B80E483-2C0C-460F-9E6D-051265F7732D}" type="slidenum">
              <a:rPr lang="ru-RU" smtClean="0">
                <a:ea typeface="MS Gothic" charset="-128"/>
              </a:rPr>
              <a:pPr/>
              <a:t>22</a:t>
            </a:fld>
            <a:endParaRPr lang="ru-RU" smtClean="0">
              <a:ea typeface="MS Gothic" charset="-128"/>
            </a:endParaRPr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CD0284-97A2-4E00-877C-DC09B0322BFA}" type="slidenum">
              <a:rPr lang="ru-RU" smtClean="0">
                <a:ea typeface="MS Gothic" charset="-128"/>
              </a:rPr>
              <a:pPr/>
              <a:t>23</a:t>
            </a:fld>
            <a:endParaRPr lang="ru-RU" smtClean="0">
              <a:ea typeface="MS Gothic" charset="-128"/>
            </a:endParaRPr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DBDA53C-F675-4B1F-9EBC-281F07F26111}" type="slidenum">
              <a:rPr lang="ru-RU" smtClean="0">
                <a:ea typeface="MS Gothic" charset="-128"/>
              </a:rPr>
              <a:pPr/>
              <a:t>24</a:t>
            </a:fld>
            <a:endParaRPr lang="ru-RU" smtClean="0">
              <a:ea typeface="MS Gothic" charset="-128"/>
            </a:endParaRPr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235061-585E-411B-8D63-69805281BE8A}" type="slidenum">
              <a:rPr lang="ru-RU" smtClean="0">
                <a:ea typeface="MS Gothic" charset="-128"/>
              </a:rPr>
              <a:pPr/>
              <a:t>25</a:t>
            </a:fld>
            <a:endParaRPr lang="ru-RU" smtClean="0">
              <a:ea typeface="MS Gothic" charset="-128"/>
            </a:endParaRPr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1F5947-1CCF-4E28-A568-1BD31F4B8001}" type="slidenum">
              <a:rPr lang="ru-RU" smtClean="0">
                <a:ea typeface="MS Gothic" charset="-128"/>
              </a:rPr>
              <a:pPr/>
              <a:t>26</a:t>
            </a:fld>
            <a:endParaRPr lang="ru-RU" smtClean="0">
              <a:ea typeface="MS Gothic" charset="-128"/>
            </a:endParaRPr>
          </a:p>
        </p:txBody>
      </p:sp>
      <p:sp>
        <p:nvSpPr>
          <p:cNvPr id="552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58B474-FE11-4009-802B-CA4507E2F93D}" type="slidenum">
              <a:rPr lang="ru-RU" smtClean="0">
                <a:ea typeface="MS Gothic" charset="-128"/>
              </a:rPr>
              <a:pPr/>
              <a:t>3</a:t>
            </a:fld>
            <a:endParaRPr lang="ru-RU" smtClean="0">
              <a:ea typeface="MS Gothic" charset="-128"/>
            </a:endParaRPr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D2373C9-BB58-4D79-9DBF-280C6886B2FB}" type="slidenum">
              <a:rPr lang="ru-RU" smtClean="0">
                <a:ea typeface="MS Gothic" charset="-128"/>
              </a:rPr>
              <a:pPr/>
              <a:t>4</a:t>
            </a:fld>
            <a:endParaRPr lang="ru-RU" smtClean="0">
              <a:ea typeface="MS Gothic" charset="-128"/>
            </a:endParaRPr>
          </a:p>
        </p:txBody>
      </p:sp>
      <p:sp>
        <p:nvSpPr>
          <p:cNvPr id="327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DAA539-7CA8-492D-BE46-2FBEC57EBA37}" type="slidenum">
              <a:rPr lang="ru-RU" smtClean="0">
                <a:ea typeface="MS Gothic" charset="-128"/>
              </a:rPr>
              <a:pPr/>
              <a:t>5</a:t>
            </a:fld>
            <a:endParaRPr lang="ru-RU" smtClean="0">
              <a:ea typeface="MS Gothic" charset="-128"/>
            </a:endParaRPr>
          </a:p>
        </p:txBody>
      </p:sp>
      <p:sp>
        <p:nvSpPr>
          <p:cNvPr id="337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F41FCA-6110-4EE7-B0F2-AF4BF1A6A711}" type="slidenum">
              <a:rPr lang="ru-RU" smtClean="0">
                <a:ea typeface="MS Gothic" charset="-128"/>
              </a:rPr>
              <a:pPr/>
              <a:t>6</a:t>
            </a:fld>
            <a:endParaRPr lang="ru-RU" smtClean="0">
              <a:ea typeface="MS Gothic" charset="-128"/>
            </a:endParaRPr>
          </a:p>
        </p:txBody>
      </p:sp>
      <p:sp>
        <p:nvSpPr>
          <p:cNvPr id="348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2A21E8-8932-4EF0-A8A8-4A6D9E680FE8}" type="slidenum">
              <a:rPr lang="ru-RU" smtClean="0">
                <a:ea typeface="MS Gothic" charset="-128"/>
              </a:rPr>
              <a:pPr/>
              <a:t>7</a:t>
            </a:fld>
            <a:endParaRPr lang="ru-RU" smtClean="0">
              <a:ea typeface="MS Gothic" charset="-128"/>
            </a:endParaRPr>
          </a:p>
        </p:txBody>
      </p:sp>
      <p:sp>
        <p:nvSpPr>
          <p:cNvPr id="358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0AD4E18-8713-44C3-B432-3D248213F294}" type="slidenum">
              <a:rPr lang="ru-RU" smtClean="0">
                <a:ea typeface="MS Gothic" charset="-128"/>
              </a:rPr>
              <a:pPr/>
              <a:t>8</a:t>
            </a:fld>
            <a:endParaRPr lang="ru-RU" smtClean="0">
              <a:ea typeface="MS Gothic" charset="-128"/>
            </a:endParaRPr>
          </a:p>
        </p:txBody>
      </p:sp>
      <p:sp>
        <p:nvSpPr>
          <p:cNvPr id="368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ECF68D0-BB75-4643-84A3-0A24F454017B}" type="slidenum">
              <a:rPr lang="ru-RU" smtClean="0">
                <a:ea typeface="MS Gothic" charset="-128"/>
              </a:rPr>
              <a:pPr/>
              <a:t>9</a:t>
            </a:fld>
            <a:endParaRPr lang="ru-RU" smtClean="0">
              <a:ea typeface="MS Gothic" charset="-128"/>
            </a:endParaRPr>
          </a:p>
        </p:txBody>
      </p:sp>
      <p:sp>
        <p:nvSpPr>
          <p:cNvPr id="378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2025" cy="47148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EC632-F862-4AFE-A5E7-3427D09A4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80F3E-09BA-46D6-A272-79CB906CF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0913" y="301625"/>
            <a:ext cx="2265362" cy="6448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5275" cy="6448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90D43-3114-4B92-943F-696D28325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4525" cy="241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10163" y="1768475"/>
            <a:ext cx="4456112" cy="241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3238" y="4335463"/>
            <a:ext cx="9063037" cy="2414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202E4-1F77-421F-A18D-7B26C4222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503238" y="1768475"/>
            <a:ext cx="4454525" cy="49815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0163" y="1768475"/>
            <a:ext cx="4456112" cy="4981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0C021-DA16-4DBD-91B2-EB65EE90E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4525" cy="4981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6112" cy="4981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6A63-57EC-4049-868C-AB0976CE3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E8E3-CB6C-4D2B-BD97-ACD1FF5DD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70B7-798F-4001-BE0B-5FBFBF8BF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806EA-3BC9-49E0-BCCF-08D4249BA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4525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6112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DD6AF-0EAF-4A0C-8BB7-5729767C3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7654D-99F8-4ED4-84E1-D220C0222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2829-95EB-4A8F-9D1B-50EF7476A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7E63E-79E6-4C4B-B4CB-30D9BFF18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1F0E-3056-4B50-B7C9-7C936F710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5AF1-F124-430B-9290-80EE1D505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3037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3037" cy="498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9975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7700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9975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1B676BB8-8904-4344-9443-1CBC4DD02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Admin\%25D0%25A0%25D0%25B0%25D0%25B1%25D0%25BE%25D1%2587%25D0%25B8%25D0%25B9%20%25D1%2581%25D1%2582%25D0%25BE%25D0%25BB\%25D0%25BA%25D0%25BE%25D1%2581%25D0%25BC%25D0%25BE%25D1%2581\%25D0%25BA%25D0%25BE%25D1%2581%25D0%25BC%25D0%25B8%25D1%2587%25D0%25B5%25D1%2581%25D0%25BA%25D0%25B8%25D0%25B9%20%25D0%25BA%25D0%25BE%25D1%2580%25D0%25B0%25D0%25B1%25D0%25BB%25D1%258C%20%25D0%2592%25D0%25BE%25D1%2581%25D1%2582%25D0%25BE%25D0%25BA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Admin\%25D0%25A0%25D0%25B0%25D0%25B1%25D0%25BE%25D1%2587%25D0%25B8%25D0%25B9%20%25D1%2581%25D1%2582%25D0%25BE%25D0%25BB\%25D0%259A%20%25D0%25BA%25D0%25BE%25D1%2581%25D0%25BC%25D0%25B8%25D1%2587%25D0%25B5%25D1%2581%25D0%25BA%25D0%25B8%25D0%25BC%20%25D0%25B4%25D0%25B0%25D0%25BB%25D1%258F%25D0%25BC\%25D0%2597%25D0%25B5%25D0%25BC%25D0%25BB%25D1%258F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Admin\%25D0%25A0%25D0%25B0%25D0%25B1%25D0%25BE%25D1%2587%25D0%25B8%25D0%25B9%20%25D1%2581%25D1%2582%25D0%25BE%25D0%25BB\%25D0%25BA%25D0%25BE%25D1%2581%25D0%25BC%25D0%25BE%25D1%2581\%25D0%25BF%25D0%25B5%25D1%2580%25D0%25B2%25D1%258B%25D0%25B9%20%25D0%25B8%25D1%2581%25D0%25BA%25D1%2583%25D1%2581%25D1%2581%25D1%2582%25D0%25B2%25D0%25B5%25D0%25BD%25D0%25BD%25D1%258B%25D0%25B9%20%25D1%2581%25D0%25BF%25D1%2583%25D1%2582%25D0%25BD%25D0%25B8%25D0%25BA%20%25D0%25B7%25D0%25B5%25D0%25BC%25D0%25BB%25D0%25B8%201957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Admin\%25D0%25A0%25D0%25B0%25D0%25B1%25D0%25BE%25D1%2587%25D0%25B8%25D0%25B9%20%25D1%2581%25D1%2582%25D0%25BE%25D0%25BB\%25D0%25BA%25D0%25BE%25D1%2581%25D0%25BC%25D0%25BE%25D1%2581\%25D0%25A1%25D0%25B5%25D1%2580%25D0%25B3%25D0%25B5%25D0%25B9%20%25D0%259A%25D0%25BE%25D1%2580%25D0%25BE%25D0%25BB%25D0%25B5%25D0%25B2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34975"/>
            <a:ext cx="9069387" cy="1263650"/>
          </a:xfrm>
        </p:spPr>
        <p:txBody>
          <a:bodyPr/>
          <a:lstStyle/>
          <a:p>
            <a:pPr eaLnBrk="1"/>
            <a:endParaRPr lang="ru-RU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60475" y="5040313"/>
            <a:ext cx="7920038" cy="2379662"/>
          </a:xfrm>
        </p:spPr>
        <p:txBody>
          <a:bodyPr/>
          <a:lstStyle/>
          <a:p>
            <a:pPr indent="-336550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smtClean="0">
                <a:solidFill>
                  <a:srgbClr val="FF00FF"/>
                </a:solidFill>
              </a:rPr>
              <a:t>12 апреля</a:t>
            </a:r>
          </a:p>
          <a:p>
            <a:pPr indent="-336550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smtClean="0">
                <a:solidFill>
                  <a:srgbClr val="FF00FF"/>
                </a:solidFill>
              </a:rPr>
              <a:t>День  космонавтики</a:t>
            </a:r>
          </a:p>
          <a:p>
            <a:pPr indent="-336550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smtClean="0">
              <a:solidFill>
                <a:srgbClr val="FF00FF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2"/>
          </p:nvPr>
        </p:nvSpPr>
        <p:spPr>
          <a:xfrm>
            <a:off x="503238" y="1768475"/>
            <a:ext cx="4425950" cy="2379663"/>
          </a:xfrm>
        </p:spPr>
        <p:txBody>
          <a:bodyPr/>
          <a:lstStyle/>
          <a:p>
            <a:pPr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ru-RU" smtClean="0">
              <a:latin typeface="Times New Roman" pitchFamily="16" charset="0"/>
            </a:endParaRPr>
          </a:p>
        </p:txBody>
      </p:sp>
      <p:sp>
        <p:nvSpPr>
          <p:cNvPr id="2053" name="Rectangle 4"/>
          <p:cNvSpPr>
            <a:spLocks noGrp="1" noChangeArrowheads="1"/>
          </p:cNvSpPr>
          <p:nvPr>
            <p:ph idx="3"/>
          </p:nvPr>
        </p:nvSpPr>
        <p:spPr>
          <a:xfrm>
            <a:off x="5149850" y="1768475"/>
            <a:ext cx="4425950" cy="2379663"/>
          </a:xfrm>
        </p:spPr>
        <p:txBody>
          <a:bodyPr/>
          <a:lstStyle/>
          <a:p>
            <a:pPr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7938" y="44450"/>
            <a:ext cx="10079038" cy="751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ile:///C:/Documents%20and%20Settings/Admin/%D0%A0%D0%B0%D0%B1%D0%BE%D1%87%D0%B8%D0%B9%20%D1%81%D1%82%D0%BE%D0%BB/%D0%BA%D0%BE%D1%81%D0%BC%D0%BE%D1%81/%D0%BA%D0%BE%D1%81%D0%BC%D0%B8%D1%87%D0%B5%D1%81%D0%BA%D0%B8%D0%B9%20%D0%BA%D0%BE%D1%80%D0%B0%D0%B1%D0%BB%D1%8C%20%D0%92%D0%BE%D1%81%D1%82%D0%BE%D0%BA.jpg"/>
          <p:cNvPicPr>
            <a:picLocks noChangeAspect="1" noChangeArrowheads="1"/>
          </p:cNvPicPr>
          <p:nvPr/>
        </p:nvPicPr>
        <p:blipFill>
          <a:blip r:link="rId3" cstate="email"/>
          <a:srcRect/>
          <a:stretch>
            <a:fillRect/>
          </a:stretch>
        </p:blipFill>
        <p:spPr bwMode="auto">
          <a:xfrm>
            <a:off x="-7938" y="-211138"/>
            <a:ext cx="10079038" cy="777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1" name="Picture 3" descr="C:\Documents and Settings\Admin\Рабочий стол\космос\космический корабль Восток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2688" y="207963"/>
            <a:ext cx="8715375" cy="73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39863" y="444500"/>
            <a:ext cx="7199312" cy="693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2975" y="360363"/>
            <a:ext cx="6067425" cy="683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282575"/>
            <a:ext cx="3322637" cy="439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19588" y="425450"/>
            <a:ext cx="4440237" cy="317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3824288"/>
            <a:ext cx="4492625" cy="337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539750"/>
            <a:ext cx="3554412" cy="250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59450" y="714375"/>
            <a:ext cx="2963863" cy="414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25650" y="3419475"/>
            <a:ext cx="3554413" cy="254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1788" y="2339975"/>
            <a:ext cx="6138862" cy="467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306388"/>
            <a:ext cx="8489950" cy="1246187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/>
              <a:t>В Москве открыт памятник собаке Лайке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857375"/>
            <a:ext cx="9066212" cy="4895850"/>
          </a:xfrm>
        </p:spPr>
        <p:txBody>
          <a:bodyPr tIns="0" anchor="ctr"/>
          <a:lstStyle/>
          <a:p>
            <a:pPr eaLnBrk="1">
              <a:buFont typeface="Times New Roman" pitchFamily="16" charset="0"/>
              <a:buNone/>
            </a:pPr>
            <a:endParaRPr lang="ru-RU" smtClean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6212" cy="645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250" y="720725"/>
            <a:ext cx="762000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66212" cy="636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080625" cy="1219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/>
            <a:endParaRPr lang="ru-RU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812925"/>
            <a:ext cx="9064625" cy="4894263"/>
          </a:xfrm>
        </p:spPr>
        <p:txBody>
          <a:bodyPr tIns="0" anchor="ctr"/>
          <a:lstStyle/>
          <a:p>
            <a:pPr eaLnBrk="1"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20484" name="Picture 3" descr="file:///C:/Documents%20and%20Settings/Admin/%D0%A0%D0%B0%D0%B1%D0%BE%D1%87%D0%B8%D0%B9%20%D1%81%D1%82%D0%BE%D0%BB/%D0%9A%20%D0%BA%D0%BE%D1%81%D0%BC%D0%B8%D1%87%D0%B5%D1%81%D0%BA%D0%B8%D0%BC%20%D0%B4%D0%B0%D0%BB%D1%8F%D0%BC/%D0%97%D0%B5%D0%BC%D0%BB%D1%8F.jpg"/>
          <p:cNvPicPr>
            <a:picLocks noChangeAspect="1" noChangeArrowheads="1"/>
          </p:cNvPicPr>
          <p:nvPr/>
        </p:nvPicPr>
        <p:blipFill>
          <a:blip r:link="rId3" cstate="email"/>
          <a:srcRect/>
          <a:stretch>
            <a:fillRect/>
          </a:stretch>
        </p:blipFill>
        <p:spPr bwMode="auto">
          <a:xfrm>
            <a:off x="1131888" y="0"/>
            <a:ext cx="876776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5" name="Picture 5" descr="C:\Documents and Settings\Admin\Рабочий стол\К космическим далям\Земля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39825" y="279400"/>
            <a:ext cx="86868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800225" y="379413"/>
            <a:ext cx="7199313" cy="6300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90525"/>
            <a:ext cx="9067800" cy="1258888"/>
          </a:xfrm>
        </p:spPr>
        <p:txBody>
          <a:bodyPr/>
          <a:lstStyle/>
          <a:p>
            <a:pPr eaLnBrk="1"/>
            <a:endParaRPr lang="ru-RU" smtClean="0"/>
          </a:p>
        </p:txBody>
      </p:sp>
      <p:sp>
        <p:nvSpPr>
          <p:cNvPr id="3076" name="Rectangle 3"/>
          <p:cNvSpPr>
            <a:spLocks noGrp="1" noChangeArrowheads="1" noTextEdit="1"/>
          </p:cNvSpPr>
          <p:nvPr>
            <p:ph type="chart" idx="1"/>
          </p:nvPr>
        </p:nvSpPr>
        <p:spPr>
          <a:xfrm>
            <a:off x="503238" y="1768475"/>
            <a:ext cx="4424362" cy="4986338"/>
          </a:xfrm>
        </p:spPr>
      </p:sp>
      <p:sp>
        <p:nvSpPr>
          <p:cNvPr id="3077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5149850" y="1768475"/>
            <a:ext cx="4424363" cy="5048250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3078" name="Picture 5" descr="file:///C:/Documents%20and%20Settings/Admin/%D0%A0%D0%B0%D0%B1%D0%BE%D1%87%D0%B8%D0%B9%20%D1%81%D1%82%D0%BE%D0%BB/%D0%BA%D0%BE%D1%81%D0%BC%D0%BE%D1%81/%D0%BF%D0%B5%D1%80%D0%B2%D1%8B%D0%B9%20%D0%B8%D1%81%D0%BA%D1%83%D1%81%D1%81%D1%82%D0%B2%D0%B5%D0%BD%D0%BD%D1%8B%D0%B9%20%D1%81%D0%BF%D1%83%D1%82%D0%BD%D0%B8%D0%BA%20%D0%B7%D0%B5%D0%BC%D0%BB%D0%B8%201957.jpg"/>
          <p:cNvPicPr>
            <a:picLocks noChangeAspect="1" noChangeArrowheads="1"/>
          </p:cNvPicPr>
          <p:nvPr/>
        </p:nvPicPr>
        <p:blipFill>
          <a:blip r:link="rId3" cstate="email"/>
          <a:srcRect/>
          <a:stretch>
            <a:fillRect/>
          </a:stretch>
        </p:blipFill>
        <p:spPr bwMode="auto">
          <a:xfrm>
            <a:off x="-7938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9" name="Picture 7" descr="C:\Documents and Settings\Admin\Рабочий стол\К космическим далям\первый искусственный спутник земли 19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588" y="180975"/>
            <a:ext cx="10085388" cy="719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25" y="158750"/>
            <a:ext cx="3386138" cy="254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9813" y="179388"/>
            <a:ext cx="3279775" cy="2741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67013" y="2519363"/>
            <a:ext cx="3354387" cy="254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54738" y="4478338"/>
            <a:ext cx="3386137" cy="254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25425" y="5018088"/>
            <a:ext cx="3375025" cy="254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25" y="0"/>
            <a:ext cx="3386138" cy="254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80175" y="179388"/>
            <a:ext cx="3386138" cy="254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3" y="4679950"/>
            <a:ext cx="3386137" cy="254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34125" y="4838700"/>
            <a:ext cx="3386138" cy="254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22625" y="2413000"/>
            <a:ext cx="3617913" cy="270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79388"/>
            <a:ext cx="3997325" cy="300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00675" y="98425"/>
            <a:ext cx="4598988" cy="368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1463" y="3959225"/>
            <a:ext cx="4587875" cy="344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79725" y="2308225"/>
            <a:ext cx="3638550" cy="273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86438" y="4470400"/>
            <a:ext cx="4113212" cy="309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748338" cy="542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60588" y="4679950"/>
            <a:ext cx="732790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50838"/>
            <a:ext cx="9066212" cy="1247775"/>
          </a:xfrm>
        </p:spPr>
        <p:txBody>
          <a:bodyPr/>
          <a:lstStyle/>
          <a:p>
            <a:pPr eaLnBrk="1"/>
            <a:r>
              <a:rPr lang="ru-RU" smtClean="0"/>
              <a:t>Первый  космонавт планеты</a:t>
            </a:r>
          </a:p>
        </p:txBody>
      </p:sp>
      <p:pic>
        <p:nvPicPr>
          <p:cNvPr id="25603" name="Picture 7" descr="Ю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040063" y="1708150"/>
            <a:ext cx="4214812" cy="5556250"/>
          </a:xfrm>
          <a:noFill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257300"/>
          </a:xfrm>
        </p:spPr>
        <p:txBody>
          <a:bodyPr/>
          <a:lstStyle/>
          <a:p>
            <a:pPr eaLnBrk="1"/>
            <a:endParaRPr lang="ru-RU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39863" y="1719263"/>
            <a:ext cx="7559675" cy="4986337"/>
          </a:xfrm>
        </p:spPr>
        <p:txBody>
          <a:bodyPr tIns="0" anchor="ctr"/>
          <a:lstStyle/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/>
              <a:t>У каждого своя звезда. Об этом давным- давно от бабки слышал я и, всматриваясь в звёздные края, я думал: и моя там светит где-то...</a:t>
            </a:r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/>
              <a:t>Л. Вышеславский. Из книги «Звёздные сонеты»</a:t>
            </a:r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/>
              <a:t>Сонет моей звезды</a:t>
            </a:r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  <a:p>
            <a:pPr indent="-34131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66212" cy="636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00"/>
                </a:solidFill>
              </a:rPr>
              <a:t>МОУ «Средняя общеобразовательная Ивановская школа с углубленным изучением отдельных предметов »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00"/>
                </a:solidFill>
              </a:rPr>
              <a:t>Составила учитель начальных классов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00"/>
                </a:solidFill>
              </a:rPr>
              <a:t>Прошкина Ольга Сергеевна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00"/>
                </a:solidFill>
              </a:rPr>
              <a:t>2011 г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/>
            <a:endParaRPr lang="ru-RU" smtClean="0"/>
          </a:p>
        </p:txBody>
      </p:sp>
      <p:pic>
        <p:nvPicPr>
          <p:cNvPr id="4099" name="Picture 2" descr="file:///C:/Documents%20and%20Settings/Admin/%D0%A0%D0%B0%D0%B1%D0%BE%D1%87%D0%B8%D0%B9%20%D1%81%D1%82%D0%BE%D0%BB/%D0%BA%D0%BE%D1%81%D0%BC%D0%BE%D1%81/%D0%A1%D0%B5%D1%80%D0%B3%D0%B5%D0%B9%20%D0%9A%D0%BE%D1%80%D0%BE%D0%BB%D0%B5%D0%B2.jpg"/>
          <p:cNvPicPr>
            <a:picLocks noChangeAspect="1" noChangeArrowheads="1"/>
          </p:cNvPicPr>
          <p:nvPr/>
        </p:nvPicPr>
        <p:blipFill>
          <a:blip r:link="rId3" cstate="email"/>
          <a:srcRect/>
          <a:stretch>
            <a:fillRect/>
          </a:stretch>
        </p:blipFill>
        <p:spPr bwMode="auto">
          <a:xfrm>
            <a:off x="6480175" y="1260475"/>
            <a:ext cx="3060700" cy="3419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9863" y="1800225"/>
            <a:ext cx="2700337" cy="4921250"/>
          </a:xfrm>
        </p:spPr>
        <p:txBody>
          <a:bodyPr/>
          <a:lstStyle/>
          <a:p>
            <a:pPr indent="-341313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  <a:p>
            <a:pPr indent="-341313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  <p:sp>
        <p:nvSpPr>
          <p:cNvPr id="4101" name="Rectangle 4"/>
          <p:cNvSpPr>
            <a:spLocks noGrp="1" noChangeArrowheads="1"/>
          </p:cNvSpPr>
          <p:nvPr>
            <p:ph idx="2"/>
          </p:nvPr>
        </p:nvSpPr>
        <p:spPr>
          <a:xfrm>
            <a:off x="5146675" y="1768475"/>
            <a:ext cx="4422775" cy="4983163"/>
          </a:xfrm>
        </p:spPr>
        <p:txBody>
          <a:bodyPr/>
          <a:lstStyle/>
          <a:p>
            <a:pPr ea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ru-RU" smtClean="0">
              <a:latin typeface="Times New Roman" pitchFamily="16" charset="0"/>
            </a:endParaRPr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0363" y="708025"/>
            <a:ext cx="9466262" cy="685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190625" y="360363"/>
            <a:ext cx="9069388" cy="645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5713" y="498475"/>
            <a:ext cx="4144962" cy="562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16600" y="1311275"/>
            <a:ext cx="3722688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9363" y="179388"/>
            <a:ext cx="4860925" cy="648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1763" y="96838"/>
            <a:ext cx="5629275" cy="314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1763" y="96838"/>
            <a:ext cx="5629275" cy="314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88050" y="387350"/>
            <a:ext cx="3552825" cy="537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79613" y="3419475"/>
            <a:ext cx="3240087" cy="377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81688" y="3273425"/>
            <a:ext cx="4019550" cy="3925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913" y="360363"/>
            <a:ext cx="4248150" cy="332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7938" y="1079500"/>
            <a:ext cx="10079038" cy="6300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4625" cy="11668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/>
              <a:t>Космический корабль «Буран»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6388"/>
            <a:ext cx="9064625" cy="1246187"/>
          </a:xfrm>
        </p:spPr>
        <p:txBody>
          <a:bodyPr/>
          <a:lstStyle/>
          <a:p>
            <a:pPr eaLnBrk="1"/>
            <a:endParaRPr lang="ru-RU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34462</TotalTime>
  <Words>107</Words>
  <Application>Microsoft Office PowerPoint</Application>
  <PresentationFormat>Произвольный</PresentationFormat>
  <Paragraphs>41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MS Gothic</vt:lpstr>
      <vt:lpstr>Times New Roman</vt:lpstr>
      <vt:lpstr>Arial Unicode MS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Космический корабль «Буран»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В Москве открыт памятник собаке Лайке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Первый  космонавт планеты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revaz</dc:creator>
  <cp:lastModifiedBy>re</cp:lastModifiedBy>
  <cp:revision>6</cp:revision>
  <cp:lastPrinted>1601-01-01T00:00:00Z</cp:lastPrinted>
  <dcterms:created xsi:type="dcterms:W3CDTF">2010-11-01T13:50:58Z</dcterms:created>
  <dcterms:modified xsi:type="dcterms:W3CDTF">2014-03-20T17:20:49Z</dcterms:modified>
</cp:coreProperties>
</file>