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21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22.xml" ContentType="application/vnd.openxmlformats-officedocument.theme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56" r:id="rId10"/>
    <p:sldMasterId id="2147483768" r:id="rId11"/>
    <p:sldMasterId id="2147483780" r:id="rId12"/>
    <p:sldMasterId id="2147483792" r:id="rId13"/>
    <p:sldMasterId id="2147483804" r:id="rId14"/>
    <p:sldMasterId id="2147483816" r:id="rId15"/>
    <p:sldMasterId id="2147483828" r:id="rId16"/>
    <p:sldMasterId id="2147483852" r:id="rId17"/>
    <p:sldMasterId id="2147483864" r:id="rId18"/>
    <p:sldMasterId id="2147483876" r:id="rId19"/>
    <p:sldMasterId id="2147483888" r:id="rId20"/>
    <p:sldMasterId id="2147483900" r:id="rId21"/>
    <p:sldMasterId id="2147483912" r:id="rId22"/>
    <p:sldMasterId id="2147483924" r:id="rId23"/>
  </p:sldMasterIdLst>
  <p:sldIdLst>
    <p:sldId id="267" r:id="rId24"/>
    <p:sldId id="265" r:id="rId25"/>
    <p:sldId id="258" r:id="rId26"/>
    <p:sldId id="259" r:id="rId27"/>
    <p:sldId id="262" r:id="rId28"/>
    <p:sldId id="261" r:id="rId29"/>
    <p:sldId id="260" r:id="rId30"/>
    <p:sldId id="263" r:id="rId31"/>
    <p:sldId id="264" r:id="rId32"/>
    <p:sldId id="268" r:id="rId33"/>
    <p:sldId id="269" r:id="rId34"/>
    <p:sldId id="272" r:id="rId35"/>
    <p:sldId id="273" r:id="rId36"/>
    <p:sldId id="274" r:id="rId37"/>
    <p:sldId id="288" r:id="rId38"/>
    <p:sldId id="280" r:id="rId39"/>
    <p:sldId id="313" r:id="rId40"/>
    <p:sldId id="277" r:id="rId41"/>
    <p:sldId id="289" r:id="rId42"/>
    <p:sldId id="290" r:id="rId43"/>
    <p:sldId id="291" r:id="rId44"/>
    <p:sldId id="292" r:id="rId45"/>
    <p:sldId id="293" r:id="rId46"/>
    <p:sldId id="294" r:id="rId47"/>
    <p:sldId id="295" r:id="rId48"/>
    <p:sldId id="296" r:id="rId49"/>
    <p:sldId id="304" r:id="rId50"/>
    <p:sldId id="298" r:id="rId51"/>
    <p:sldId id="299" r:id="rId52"/>
    <p:sldId id="300" r:id="rId53"/>
    <p:sldId id="301" r:id="rId54"/>
    <p:sldId id="305" r:id="rId55"/>
    <p:sldId id="306" r:id="rId56"/>
    <p:sldId id="302" r:id="rId57"/>
    <p:sldId id="303" r:id="rId58"/>
    <p:sldId id="278" r:id="rId59"/>
    <p:sldId id="309" r:id="rId60"/>
    <p:sldId id="308" r:id="rId61"/>
    <p:sldId id="284" r:id="rId62"/>
    <p:sldId id="307" r:id="rId63"/>
    <p:sldId id="286" r:id="rId64"/>
    <p:sldId id="287" r:id="rId65"/>
    <p:sldId id="311" r:id="rId66"/>
    <p:sldId id="315" r:id="rId67"/>
  </p:sldIdLst>
  <p:sldSz cx="9144000" cy="6858000" type="screen4x3"/>
  <p:notesSz cx="6811963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3.xml"/><Relationship Id="rId21" Type="http://schemas.openxmlformats.org/officeDocument/2006/relationships/slideMaster" Target="slideMasters/slideMaster21.xml"/><Relationship Id="rId42" Type="http://schemas.openxmlformats.org/officeDocument/2006/relationships/slide" Target="slides/slide19.xml"/><Relationship Id="rId47" Type="http://schemas.openxmlformats.org/officeDocument/2006/relationships/slide" Target="slides/slide24.xml"/><Relationship Id="rId63" Type="http://schemas.openxmlformats.org/officeDocument/2006/relationships/slide" Target="slides/slide40.xml"/><Relationship Id="rId68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71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.xml"/><Relationship Id="rId32" Type="http://schemas.openxmlformats.org/officeDocument/2006/relationships/slide" Target="slides/slide9.xml"/><Relationship Id="rId37" Type="http://schemas.openxmlformats.org/officeDocument/2006/relationships/slide" Target="slides/slide14.xml"/><Relationship Id="rId40" Type="http://schemas.openxmlformats.org/officeDocument/2006/relationships/slide" Target="slides/slide17.xml"/><Relationship Id="rId45" Type="http://schemas.openxmlformats.org/officeDocument/2006/relationships/slide" Target="slides/slide22.xml"/><Relationship Id="rId53" Type="http://schemas.openxmlformats.org/officeDocument/2006/relationships/slide" Target="slides/slide30.xml"/><Relationship Id="rId58" Type="http://schemas.openxmlformats.org/officeDocument/2006/relationships/slide" Target="slides/slide35.xml"/><Relationship Id="rId66" Type="http://schemas.openxmlformats.org/officeDocument/2006/relationships/slide" Target="slides/slide43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38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4.xml"/><Relationship Id="rId30" Type="http://schemas.openxmlformats.org/officeDocument/2006/relationships/slide" Target="slides/slide7.xml"/><Relationship Id="rId35" Type="http://schemas.openxmlformats.org/officeDocument/2006/relationships/slide" Target="slides/slide12.xml"/><Relationship Id="rId43" Type="http://schemas.openxmlformats.org/officeDocument/2006/relationships/slide" Target="slides/slide20.xml"/><Relationship Id="rId48" Type="http://schemas.openxmlformats.org/officeDocument/2006/relationships/slide" Target="slides/slide25.xml"/><Relationship Id="rId56" Type="http://schemas.openxmlformats.org/officeDocument/2006/relationships/slide" Target="slides/slide33.xml"/><Relationship Id="rId64" Type="http://schemas.openxmlformats.org/officeDocument/2006/relationships/slide" Target="slides/slide41.xml"/><Relationship Id="rId69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2.xml"/><Relationship Id="rId33" Type="http://schemas.openxmlformats.org/officeDocument/2006/relationships/slide" Target="slides/slide10.xml"/><Relationship Id="rId38" Type="http://schemas.openxmlformats.org/officeDocument/2006/relationships/slide" Target="slides/slide15.xml"/><Relationship Id="rId46" Type="http://schemas.openxmlformats.org/officeDocument/2006/relationships/slide" Target="slides/slide23.xml"/><Relationship Id="rId59" Type="http://schemas.openxmlformats.org/officeDocument/2006/relationships/slide" Target="slides/slide36.xml"/><Relationship Id="rId67" Type="http://schemas.openxmlformats.org/officeDocument/2006/relationships/slide" Target="slides/slide44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8.xml"/><Relationship Id="rId54" Type="http://schemas.openxmlformats.org/officeDocument/2006/relationships/slide" Target="slides/slide31.xml"/><Relationship Id="rId62" Type="http://schemas.openxmlformats.org/officeDocument/2006/relationships/slide" Target="slides/slide39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5.xml"/><Relationship Id="rId36" Type="http://schemas.openxmlformats.org/officeDocument/2006/relationships/slide" Target="slides/slide13.xml"/><Relationship Id="rId49" Type="http://schemas.openxmlformats.org/officeDocument/2006/relationships/slide" Target="slides/slide26.xml"/><Relationship Id="rId57" Type="http://schemas.openxmlformats.org/officeDocument/2006/relationships/slide" Target="slides/slide34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8.xml"/><Relationship Id="rId44" Type="http://schemas.openxmlformats.org/officeDocument/2006/relationships/slide" Target="slides/slide21.xml"/><Relationship Id="rId52" Type="http://schemas.openxmlformats.org/officeDocument/2006/relationships/slide" Target="slides/slide29.xml"/><Relationship Id="rId60" Type="http://schemas.openxmlformats.org/officeDocument/2006/relationships/slide" Target="slides/slide37.xml"/><Relationship Id="rId65" Type="http://schemas.openxmlformats.org/officeDocument/2006/relationships/slide" Target="slides/slide4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" Target="slides/slide16.xml"/><Relationship Id="rId34" Type="http://schemas.openxmlformats.org/officeDocument/2006/relationships/slide" Target="slides/slide11.xml"/><Relationship Id="rId50" Type="http://schemas.openxmlformats.org/officeDocument/2006/relationships/slide" Target="slides/slide27.xml"/><Relationship Id="rId55" Type="http://schemas.openxmlformats.org/officeDocument/2006/relationships/slide" Target="slides/slide3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2E485-0C09-49CB-A70C-F61BB33C2688}" type="datetimeFigureOut">
              <a:rPr lang="ru-RU" smtClean="0"/>
              <a:t>08.01.2014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AB5F0-1F29-4C0B-9E90-B28F529176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046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2E485-0C09-49CB-A70C-F61BB33C2688}" type="datetimeFigureOut">
              <a:rPr lang="ru-RU" smtClean="0"/>
              <a:t>08.01.2014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AB5F0-1F29-4C0B-9E90-B28F529176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725420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D47A7-857B-451C-9D9A-C366C81FC7E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991900-7F79-40CB-94E1-7495B1BE977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154874"/>
      </p:ext>
    </p:extLst>
  </p:cSld>
  <p:clrMapOvr>
    <a:masterClrMapping/>
  </p:clrMapOvr>
  <p:transition advClick="0" advTm="8000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F07D6-AF48-4062-A9E6-8CB3C75FEE8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D3861D-5564-41BE-AA09-7DE40CA3E31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069685"/>
      </p:ext>
    </p:extLst>
  </p:cSld>
  <p:clrMapOvr>
    <a:masterClrMapping/>
  </p:clrMapOvr>
  <p:transition advClick="0" advTm="8000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CDCFF-E421-4C7C-AE53-A244B3E4359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9EAEE-70F2-42BC-8628-60E79E0FADB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435518"/>
      </p:ext>
    </p:extLst>
  </p:cSld>
  <p:clrMapOvr>
    <a:masterClrMapping/>
  </p:clrMapOvr>
  <p:transition advClick="0" advTm="8000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EBB7B-BA0C-4BD9-9FE5-D11D3A14FBC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EA2F8B-8CAE-4772-B79A-1751C7E386E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45207"/>
      </p:ext>
    </p:extLst>
  </p:cSld>
  <p:clrMapOvr>
    <a:masterClrMapping/>
  </p:clrMapOvr>
  <p:transition advClick="0" advTm="8000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C71EB-BCB9-4289-8A35-1179BBF7457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54EDA1-689E-4CEF-BE38-39F9ABEAB76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317814"/>
      </p:ext>
    </p:extLst>
  </p:cSld>
  <p:clrMapOvr>
    <a:masterClrMapping/>
  </p:clrMapOvr>
  <p:transition advClick="0" advTm="8000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8F168-96BB-4EC1-816E-7F9546621A0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BAFAF-F290-4B42-A45D-EAF500EEF4F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616959"/>
      </p:ext>
    </p:extLst>
  </p:cSld>
  <p:clrMapOvr>
    <a:masterClrMapping/>
  </p:clrMapOvr>
  <p:transition advClick="0" advTm="8000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01AE4-E90D-4A58-BC25-EA9B9026035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98AC4-B76F-48D5-86D0-0DB57E9DC56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454192"/>
      </p:ext>
    </p:extLst>
  </p:cSld>
  <p:clrMapOvr>
    <a:masterClrMapping/>
  </p:clrMapOvr>
  <p:transition advClick="0" advTm="8000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E51C4-30CC-4E62-8C88-C88EF93EAEE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D471B-2FAC-4A8D-A389-385BFAB4F3F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463474"/>
      </p:ext>
    </p:extLst>
  </p:cSld>
  <p:clrMapOvr>
    <a:masterClrMapping/>
  </p:clrMapOvr>
  <p:transition advClick="0" advTm="8000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DCA1C-9C3E-4880-A4BB-D2F626A81C8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3B37E-9733-42B9-A9E9-BC2BB2342B2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387772"/>
      </p:ext>
    </p:extLst>
  </p:cSld>
  <p:clrMapOvr>
    <a:masterClrMapping/>
  </p:clrMapOvr>
  <p:transition advClick="0" advTm="8000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5B3C0-3545-4385-BE95-0448A311147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51AFA-9199-43CE-88AF-913FEA2D09D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052794"/>
      </p:ext>
    </p:extLst>
  </p:cSld>
  <p:clrMapOvr>
    <a:masterClrMapping/>
  </p:clrMapOvr>
  <p:transition advClick="0" advTm="8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2E485-0C09-49CB-A70C-F61BB33C2688}" type="datetimeFigureOut">
              <a:rPr lang="ru-RU" smtClean="0"/>
              <a:t>08.01.2014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AB5F0-1F29-4C0B-9E90-B28F529176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209135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A9BB7-B9E2-4082-B5FC-3BCC6070DC3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FB484-ACCF-4C0E-894B-AEEBEDA9FCF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859364"/>
      </p:ext>
    </p:extLst>
  </p:cSld>
  <p:clrMapOvr>
    <a:masterClrMapping/>
  </p:clrMapOvr>
  <p:transition advClick="0" advTm="8000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D47A7-857B-451C-9D9A-C366C81FC7E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991900-7F79-40CB-94E1-7495B1BE977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259438"/>
      </p:ext>
    </p:extLst>
  </p:cSld>
  <p:clrMapOvr>
    <a:masterClrMapping/>
  </p:clrMapOvr>
  <p:transition advClick="0" advTm="8000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F07D6-AF48-4062-A9E6-8CB3C75FEE8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D3861D-5564-41BE-AA09-7DE40CA3E31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516144"/>
      </p:ext>
    </p:extLst>
  </p:cSld>
  <p:clrMapOvr>
    <a:masterClrMapping/>
  </p:clrMapOvr>
  <p:transition advClick="0" advTm="8000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CDCFF-E421-4C7C-AE53-A244B3E4359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9EAEE-70F2-42BC-8628-60E79E0FADB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905870"/>
      </p:ext>
    </p:extLst>
  </p:cSld>
  <p:clrMapOvr>
    <a:masterClrMapping/>
  </p:clrMapOvr>
  <p:transition advClick="0" advTm="8000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EBB7B-BA0C-4BD9-9FE5-D11D3A14FBC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EA2F8B-8CAE-4772-B79A-1751C7E386E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500241"/>
      </p:ext>
    </p:extLst>
  </p:cSld>
  <p:clrMapOvr>
    <a:masterClrMapping/>
  </p:clrMapOvr>
  <p:transition advClick="0" advTm="8000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C71EB-BCB9-4289-8A35-1179BBF7457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54EDA1-689E-4CEF-BE38-39F9ABEAB76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866976"/>
      </p:ext>
    </p:extLst>
  </p:cSld>
  <p:clrMapOvr>
    <a:masterClrMapping/>
  </p:clrMapOvr>
  <p:transition advClick="0" advTm="8000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8F168-96BB-4EC1-816E-7F9546621A0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BAFAF-F290-4B42-A45D-EAF500EEF4F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616723"/>
      </p:ext>
    </p:extLst>
  </p:cSld>
  <p:clrMapOvr>
    <a:masterClrMapping/>
  </p:clrMapOvr>
  <p:transition advClick="0" advTm="8000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01AE4-E90D-4A58-BC25-EA9B9026035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98AC4-B76F-48D5-86D0-0DB57E9DC56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038332"/>
      </p:ext>
    </p:extLst>
  </p:cSld>
  <p:clrMapOvr>
    <a:masterClrMapping/>
  </p:clrMapOvr>
  <p:transition advClick="0" advTm="8000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E51C4-30CC-4E62-8C88-C88EF93EAEE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D471B-2FAC-4A8D-A389-385BFAB4F3F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646169"/>
      </p:ext>
    </p:extLst>
  </p:cSld>
  <p:clrMapOvr>
    <a:masterClrMapping/>
  </p:clrMapOvr>
  <p:transition advClick="0" advTm="8000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DCA1C-9C3E-4880-A4BB-D2F626A81C8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3B37E-9733-42B9-A9E9-BC2BB2342B2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808302"/>
      </p:ext>
    </p:extLst>
  </p:cSld>
  <p:clrMapOvr>
    <a:masterClrMapping/>
  </p:clrMapOvr>
  <p:transition advClick="0" advTm="8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2B415B-F602-49EE-9A30-11C1E8D499C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82018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5B3C0-3545-4385-BE95-0448A311147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51AFA-9199-43CE-88AF-913FEA2D09D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399238"/>
      </p:ext>
    </p:extLst>
  </p:cSld>
  <p:clrMapOvr>
    <a:masterClrMapping/>
  </p:clrMapOvr>
  <p:transition advClick="0" advTm="8000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A9BB7-B9E2-4082-B5FC-3BCC6070DC3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FB484-ACCF-4C0E-894B-AEEBEDA9FCF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852106"/>
      </p:ext>
    </p:extLst>
  </p:cSld>
  <p:clrMapOvr>
    <a:masterClrMapping/>
  </p:clrMapOvr>
  <p:transition advClick="0" advTm="8000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D47A7-857B-451C-9D9A-C366C81FC7E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991900-7F79-40CB-94E1-7495B1BE977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824437"/>
      </p:ext>
    </p:extLst>
  </p:cSld>
  <p:clrMapOvr>
    <a:masterClrMapping/>
  </p:clrMapOvr>
  <p:transition advClick="0" advTm="8000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F07D6-AF48-4062-A9E6-8CB3C75FEE8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D3861D-5564-41BE-AA09-7DE40CA3E31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260759"/>
      </p:ext>
    </p:extLst>
  </p:cSld>
  <p:clrMapOvr>
    <a:masterClrMapping/>
  </p:clrMapOvr>
  <p:transition advClick="0" advTm="8000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CDCFF-E421-4C7C-AE53-A244B3E4359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9EAEE-70F2-42BC-8628-60E79E0FADB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800638"/>
      </p:ext>
    </p:extLst>
  </p:cSld>
  <p:clrMapOvr>
    <a:masterClrMapping/>
  </p:clrMapOvr>
  <p:transition advClick="0" advTm="8000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EBB7B-BA0C-4BD9-9FE5-D11D3A14FBC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EA2F8B-8CAE-4772-B79A-1751C7E386E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806422"/>
      </p:ext>
    </p:extLst>
  </p:cSld>
  <p:clrMapOvr>
    <a:masterClrMapping/>
  </p:clrMapOvr>
  <p:transition advClick="0" advTm="8000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C71EB-BCB9-4289-8A35-1179BBF7457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54EDA1-689E-4CEF-BE38-39F9ABEAB76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407319"/>
      </p:ext>
    </p:extLst>
  </p:cSld>
  <p:clrMapOvr>
    <a:masterClrMapping/>
  </p:clrMapOvr>
  <p:transition advClick="0" advTm="8000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8F168-96BB-4EC1-816E-7F9546621A0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BAFAF-F290-4B42-A45D-EAF500EEF4F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733196"/>
      </p:ext>
    </p:extLst>
  </p:cSld>
  <p:clrMapOvr>
    <a:masterClrMapping/>
  </p:clrMapOvr>
  <p:transition advClick="0" advTm="8000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01AE4-E90D-4A58-BC25-EA9B9026035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98AC4-B76F-48D5-86D0-0DB57E9DC56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503029"/>
      </p:ext>
    </p:extLst>
  </p:cSld>
  <p:clrMapOvr>
    <a:masterClrMapping/>
  </p:clrMapOvr>
  <p:transition advClick="0" advTm="8000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E51C4-30CC-4E62-8C88-C88EF93EAEE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D471B-2FAC-4A8D-A389-385BFAB4F3F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598904"/>
      </p:ext>
    </p:extLst>
  </p:cSld>
  <p:clrMapOvr>
    <a:masterClrMapping/>
  </p:clrMapOvr>
  <p:transition advClick="0" advTm="800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82ABD9-5F38-4F46-BBB0-361CA96C30B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400299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DCA1C-9C3E-4880-A4BB-D2F626A81C8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3B37E-9733-42B9-A9E9-BC2BB2342B2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113280"/>
      </p:ext>
    </p:extLst>
  </p:cSld>
  <p:clrMapOvr>
    <a:masterClrMapping/>
  </p:clrMapOvr>
  <p:transition advClick="0" advTm="8000"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5B3C0-3545-4385-BE95-0448A311147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51AFA-9199-43CE-88AF-913FEA2D09D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938446"/>
      </p:ext>
    </p:extLst>
  </p:cSld>
  <p:clrMapOvr>
    <a:masterClrMapping/>
  </p:clrMapOvr>
  <p:transition advClick="0" advTm="8000"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A9BB7-B9E2-4082-B5FC-3BCC6070DC3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FB484-ACCF-4C0E-894B-AEEBEDA9FCF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691532"/>
      </p:ext>
    </p:extLst>
  </p:cSld>
  <p:clrMapOvr>
    <a:masterClrMapping/>
  </p:clrMapOvr>
  <p:transition advClick="0" advTm="8000"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D47A7-857B-451C-9D9A-C366C81FC7E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991900-7F79-40CB-94E1-7495B1BE977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776738"/>
      </p:ext>
    </p:extLst>
  </p:cSld>
  <p:clrMapOvr>
    <a:masterClrMapping/>
  </p:clrMapOvr>
  <p:transition advClick="0" advTm="8000"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F07D6-AF48-4062-A9E6-8CB3C75FEE8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D3861D-5564-41BE-AA09-7DE40CA3E31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803353"/>
      </p:ext>
    </p:extLst>
  </p:cSld>
  <p:clrMapOvr>
    <a:masterClrMapping/>
  </p:clrMapOvr>
  <p:transition advClick="0" advTm="8000"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CDCFF-E421-4C7C-AE53-A244B3E4359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9EAEE-70F2-42BC-8628-60E79E0FADB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099768"/>
      </p:ext>
    </p:extLst>
  </p:cSld>
  <p:clrMapOvr>
    <a:masterClrMapping/>
  </p:clrMapOvr>
  <p:transition advClick="0" advTm="8000"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EBB7B-BA0C-4BD9-9FE5-D11D3A14FBC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EA2F8B-8CAE-4772-B79A-1751C7E386E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477445"/>
      </p:ext>
    </p:extLst>
  </p:cSld>
  <p:clrMapOvr>
    <a:masterClrMapping/>
  </p:clrMapOvr>
  <p:transition advClick="0" advTm="8000"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C71EB-BCB9-4289-8A35-1179BBF7457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54EDA1-689E-4CEF-BE38-39F9ABEAB76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235377"/>
      </p:ext>
    </p:extLst>
  </p:cSld>
  <p:clrMapOvr>
    <a:masterClrMapping/>
  </p:clrMapOvr>
  <p:transition advClick="0" advTm="8000"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8F168-96BB-4EC1-816E-7F9546621A0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BAFAF-F290-4B42-A45D-EAF500EEF4F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351975"/>
      </p:ext>
    </p:extLst>
  </p:cSld>
  <p:clrMapOvr>
    <a:masterClrMapping/>
  </p:clrMapOvr>
  <p:transition advClick="0" advTm="8000"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01AE4-E90D-4A58-BC25-EA9B9026035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98AC4-B76F-48D5-86D0-0DB57E9DC56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407121"/>
      </p:ext>
    </p:extLst>
  </p:cSld>
  <p:clrMapOvr>
    <a:masterClrMapping/>
  </p:clrMapOvr>
  <p:transition advClick="0" advTm="800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DBB55B-2791-435B-A25F-F6B7A727D24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803608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E51C4-30CC-4E62-8C88-C88EF93EAEE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D471B-2FAC-4A8D-A389-385BFAB4F3F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167972"/>
      </p:ext>
    </p:extLst>
  </p:cSld>
  <p:clrMapOvr>
    <a:masterClrMapping/>
  </p:clrMapOvr>
  <p:transition advClick="0" advTm="8000"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DCA1C-9C3E-4880-A4BB-D2F626A81C8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3B37E-9733-42B9-A9E9-BC2BB2342B2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251560"/>
      </p:ext>
    </p:extLst>
  </p:cSld>
  <p:clrMapOvr>
    <a:masterClrMapping/>
  </p:clrMapOvr>
  <p:transition advClick="0" advTm="8000"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5B3C0-3545-4385-BE95-0448A311147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51AFA-9199-43CE-88AF-913FEA2D09D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54019"/>
      </p:ext>
    </p:extLst>
  </p:cSld>
  <p:clrMapOvr>
    <a:masterClrMapping/>
  </p:clrMapOvr>
  <p:transition advClick="0" advTm="8000"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A9BB7-B9E2-4082-B5FC-3BCC6070DC3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FB484-ACCF-4C0E-894B-AEEBEDA9FCF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808005"/>
      </p:ext>
    </p:extLst>
  </p:cSld>
  <p:clrMapOvr>
    <a:masterClrMapping/>
  </p:clrMapOvr>
  <p:transition advClick="0" advTm="8000"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D47A7-857B-451C-9D9A-C366C81FC7E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991900-7F79-40CB-94E1-7495B1BE977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448202"/>
      </p:ext>
    </p:extLst>
  </p:cSld>
  <p:clrMapOvr>
    <a:masterClrMapping/>
  </p:clrMapOvr>
  <p:transition advClick="0" advTm="8000"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F07D6-AF48-4062-A9E6-8CB3C75FEE8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D3861D-5564-41BE-AA09-7DE40CA3E31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49001"/>
      </p:ext>
    </p:extLst>
  </p:cSld>
  <p:clrMapOvr>
    <a:masterClrMapping/>
  </p:clrMapOvr>
  <p:transition advClick="0" advTm="8000"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CDCFF-E421-4C7C-AE53-A244B3E4359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9EAEE-70F2-42BC-8628-60E79E0FADB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553501"/>
      </p:ext>
    </p:extLst>
  </p:cSld>
  <p:clrMapOvr>
    <a:masterClrMapping/>
  </p:clrMapOvr>
  <p:transition advClick="0" advTm="8000"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EBB7B-BA0C-4BD9-9FE5-D11D3A14FBC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EA2F8B-8CAE-4772-B79A-1751C7E386E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056892"/>
      </p:ext>
    </p:extLst>
  </p:cSld>
  <p:clrMapOvr>
    <a:masterClrMapping/>
  </p:clrMapOvr>
  <p:transition advClick="0" advTm="8000"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C71EB-BCB9-4289-8A35-1179BBF7457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54EDA1-689E-4CEF-BE38-39F9ABEAB76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464636"/>
      </p:ext>
    </p:extLst>
  </p:cSld>
  <p:clrMapOvr>
    <a:masterClrMapping/>
  </p:clrMapOvr>
  <p:transition advClick="0" advTm="8000"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8F168-96BB-4EC1-816E-7F9546621A0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BAFAF-F290-4B42-A45D-EAF500EEF4F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807635"/>
      </p:ext>
    </p:extLst>
  </p:cSld>
  <p:clrMapOvr>
    <a:masterClrMapping/>
  </p:clrMapOvr>
  <p:transition advClick="0" advTm="800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0E1DE3-493F-483B-9EF1-E0D1BDB151F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828052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01AE4-E90D-4A58-BC25-EA9B9026035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98AC4-B76F-48D5-86D0-0DB57E9DC56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038869"/>
      </p:ext>
    </p:extLst>
  </p:cSld>
  <p:clrMapOvr>
    <a:masterClrMapping/>
  </p:clrMapOvr>
  <p:transition advClick="0" advTm="8000"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E51C4-30CC-4E62-8C88-C88EF93EAEE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D471B-2FAC-4A8D-A389-385BFAB4F3F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730350"/>
      </p:ext>
    </p:extLst>
  </p:cSld>
  <p:clrMapOvr>
    <a:masterClrMapping/>
  </p:clrMapOvr>
  <p:transition advClick="0" advTm="8000"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DCA1C-9C3E-4880-A4BB-D2F626A81C8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3B37E-9733-42B9-A9E9-BC2BB2342B2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400969"/>
      </p:ext>
    </p:extLst>
  </p:cSld>
  <p:clrMapOvr>
    <a:masterClrMapping/>
  </p:clrMapOvr>
  <p:transition advClick="0" advTm="8000"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5B3C0-3545-4385-BE95-0448A311147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51AFA-9199-43CE-88AF-913FEA2D09D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149353"/>
      </p:ext>
    </p:extLst>
  </p:cSld>
  <p:clrMapOvr>
    <a:masterClrMapping/>
  </p:clrMapOvr>
  <p:transition advClick="0" advTm="8000"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A9BB7-B9E2-4082-B5FC-3BCC6070DC3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FB484-ACCF-4C0E-894B-AEEBEDA9FCF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06324"/>
      </p:ext>
    </p:extLst>
  </p:cSld>
  <p:clrMapOvr>
    <a:masterClrMapping/>
  </p:clrMapOvr>
  <p:transition advClick="0" advTm="8000"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D47A7-857B-451C-9D9A-C366C81FC7E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991900-7F79-40CB-94E1-7495B1BE977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66992"/>
      </p:ext>
    </p:extLst>
  </p:cSld>
  <p:clrMapOvr>
    <a:masterClrMapping/>
  </p:clrMapOvr>
  <p:transition advClick="0" advTm="8000"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F07D6-AF48-4062-A9E6-8CB3C75FEE8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D3861D-5564-41BE-AA09-7DE40CA3E31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398462"/>
      </p:ext>
    </p:extLst>
  </p:cSld>
  <p:clrMapOvr>
    <a:masterClrMapping/>
  </p:clrMapOvr>
  <p:transition advClick="0" advTm="8000"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CDCFF-E421-4C7C-AE53-A244B3E4359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9EAEE-70F2-42BC-8628-60E79E0FADB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019621"/>
      </p:ext>
    </p:extLst>
  </p:cSld>
  <p:clrMapOvr>
    <a:masterClrMapping/>
  </p:clrMapOvr>
  <p:transition advClick="0" advTm="8000"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EBB7B-BA0C-4BD9-9FE5-D11D3A14FBC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EA2F8B-8CAE-4772-B79A-1751C7E386E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930130"/>
      </p:ext>
    </p:extLst>
  </p:cSld>
  <p:clrMapOvr>
    <a:masterClrMapping/>
  </p:clrMapOvr>
  <p:transition advClick="0" advTm="8000"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C71EB-BCB9-4289-8A35-1179BBF7457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54EDA1-689E-4CEF-BE38-39F9ABEAB76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961141"/>
      </p:ext>
    </p:extLst>
  </p:cSld>
  <p:clrMapOvr>
    <a:masterClrMapping/>
  </p:clrMapOvr>
  <p:transition advClick="0" advTm="800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370F4E-8ADC-4E8F-B1C5-1EE96B3A85E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90270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8F168-96BB-4EC1-816E-7F9546621A0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BAFAF-F290-4B42-A45D-EAF500EEF4F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162013"/>
      </p:ext>
    </p:extLst>
  </p:cSld>
  <p:clrMapOvr>
    <a:masterClrMapping/>
  </p:clrMapOvr>
  <p:transition advClick="0" advTm="8000"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01AE4-E90D-4A58-BC25-EA9B9026035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98AC4-B76F-48D5-86D0-0DB57E9DC56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95238"/>
      </p:ext>
    </p:extLst>
  </p:cSld>
  <p:clrMapOvr>
    <a:masterClrMapping/>
  </p:clrMapOvr>
  <p:transition advClick="0" advTm="8000"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E51C4-30CC-4E62-8C88-C88EF93EAEE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D471B-2FAC-4A8D-A389-385BFAB4F3F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72652"/>
      </p:ext>
    </p:extLst>
  </p:cSld>
  <p:clrMapOvr>
    <a:masterClrMapping/>
  </p:clrMapOvr>
  <p:transition advClick="0" advTm="8000"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DCA1C-9C3E-4880-A4BB-D2F626A81C8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3B37E-9733-42B9-A9E9-BC2BB2342B2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482242"/>
      </p:ext>
    </p:extLst>
  </p:cSld>
  <p:clrMapOvr>
    <a:masterClrMapping/>
  </p:clrMapOvr>
  <p:transition advClick="0" advTm="8000"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5B3C0-3545-4385-BE95-0448A311147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51AFA-9199-43CE-88AF-913FEA2D09D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782985"/>
      </p:ext>
    </p:extLst>
  </p:cSld>
  <p:clrMapOvr>
    <a:masterClrMapping/>
  </p:clrMapOvr>
  <p:transition advClick="0" advTm="8000"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A9BB7-B9E2-4082-B5FC-3BCC6070DC3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FB484-ACCF-4C0E-894B-AEEBEDA9FCF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226740"/>
      </p:ext>
    </p:extLst>
  </p:cSld>
  <p:clrMapOvr>
    <a:masterClrMapping/>
  </p:clrMapOvr>
  <p:transition advClick="0" advTm="8000"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D47A7-857B-451C-9D9A-C366C81FC7E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991900-7F79-40CB-94E1-7495B1BE977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192898"/>
      </p:ext>
    </p:extLst>
  </p:cSld>
  <p:clrMapOvr>
    <a:masterClrMapping/>
  </p:clrMapOvr>
  <p:transition advClick="0" advTm="8000"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F07D6-AF48-4062-A9E6-8CB3C75FEE8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D3861D-5564-41BE-AA09-7DE40CA3E31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562957"/>
      </p:ext>
    </p:extLst>
  </p:cSld>
  <p:clrMapOvr>
    <a:masterClrMapping/>
  </p:clrMapOvr>
  <p:transition advClick="0" advTm="8000"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CDCFF-E421-4C7C-AE53-A244B3E4359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9EAEE-70F2-42BC-8628-60E79E0FADB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793445"/>
      </p:ext>
    </p:extLst>
  </p:cSld>
  <p:clrMapOvr>
    <a:masterClrMapping/>
  </p:clrMapOvr>
  <p:transition advClick="0" advTm="8000"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EBB7B-BA0C-4BD9-9FE5-D11D3A14FBC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EA2F8B-8CAE-4772-B79A-1751C7E386E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459644"/>
      </p:ext>
    </p:extLst>
  </p:cSld>
  <p:clrMapOvr>
    <a:masterClrMapping/>
  </p:clrMapOvr>
  <p:transition advClick="0" advTm="800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DE1131-D4BB-4C22-A5F0-E04ADE0E454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748723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C71EB-BCB9-4289-8A35-1179BBF7457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54EDA1-689E-4CEF-BE38-39F9ABEAB76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630550"/>
      </p:ext>
    </p:extLst>
  </p:cSld>
  <p:clrMapOvr>
    <a:masterClrMapping/>
  </p:clrMapOvr>
  <p:transition advClick="0" advTm="8000"/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8F168-96BB-4EC1-816E-7F9546621A0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BAFAF-F290-4B42-A45D-EAF500EEF4F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381286"/>
      </p:ext>
    </p:extLst>
  </p:cSld>
  <p:clrMapOvr>
    <a:masterClrMapping/>
  </p:clrMapOvr>
  <p:transition advClick="0" advTm="8000"/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01AE4-E90D-4A58-BC25-EA9B9026035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98AC4-B76F-48D5-86D0-0DB57E9DC56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639679"/>
      </p:ext>
    </p:extLst>
  </p:cSld>
  <p:clrMapOvr>
    <a:masterClrMapping/>
  </p:clrMapOvr>
  <p:transition advClick="0" advTm="8000"/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E51C4-30CC-4E62-8C88-C88EF93EAEE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D471B-2FAC-4A8D-A389-385BFAB4F3F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031844"/>
      </p:ext>
    </p:extLst>
  </p:cSld>
  <p:clrMapOvr>
    <a:masterClrMapping/>
  </p:clrMapOvr>
  <p:transition advClick="0" advTm="8000"/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DCA1C-9C3E-4880-A4BB-D2F626A81C8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3B37E-9733-42B9-A9E9-BC2BB2342B2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358341"/>
      </p:ext>
    </p:extLst>
  </p:cSld>
  <p:clrMapOvr>
    <a:masterClrMapping/>
  </p:clrMapOvr>
  <p:transition advClick="0" advTm="8000"/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5B3C0-3545-4385-BE95-0448A311147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51AFA-9199-43CE-88AF-913FEA2D09D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835190"/>
      </p:ext>
    </p:extLst>
  </p:cSld>
  <p:clrMapOvr>
    <a:masterClrMapping/>
  </p:clrMapOvr>
  <p:transition advClick="0" advTm="8000"/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A9BB7-B9E2-4082-B5FC-3BCC6070DC3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FB484-ACCF-4C0E-894B-AEEBEDA9FCF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121640"/>
      </p:ext>
    </p:extLst>
  </p:cSld>
  <p:clrMapOvr>
    <a:masterClrMapping/>
  </p:clrMapOvr>
  <p:transition advClick="0" advTm="8000"/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D47A7-857B-451C-9D9A-C366C81FC7E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991900-7F79-40CB-94E1-7495B1BE977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576554"/>
      </p:ext>
    </p:extLst>
  </p:cSld>
  <p:clrMapOvr>
    <a:masterClrMapping/>
  </p:clrMapOvr>
  <p:transition advClick="0" advTm="8000"/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F07D6-AF48-4062-A9E6-8CB3C75FEE8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D3861D-5564-41BE-AA09-7DE40CA3E31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981114"/>
      </p:ext>
    </p:extLst>
  </p:cSld>
  <p:clrMapOvr>
    <a:masterClrMapping/>
  </p:clrMapOvr>
  <p:transition advClick="0" advTm="8000"/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CDCFF-E421-4C7C-AE53-A244B3E4359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9EAEE-70F2-42BC-8628-60E79E0FADB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615796"/>
      </p:ext>
    </p:extLst>
  </p:cSld>
  <p:clrMapOvr>
    <a:masterClrMapping/>
  </p:clrMapOvr>
  <p:transition advClick="0" advTm="800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AD149B-0496-44ED-B870-3D59445EF09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146854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EBB7B-BA0C-4BD9-9FE5-D11D3A14FBC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EA2F8B-8CAE-4772-B79A-1751C7E386E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536895"/>
      </p:ext>
    </p:extLst>
  </p:cSld>
  <p:clrMapOvr>
    <a:masterClrMapping/>
  </p:clrMapOvr>
  <p:transition advClick="0" advTm="8000"/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C71EB-BCB9-4289-8A35-1179BBF7457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54EDA1-689E-4CEF-BE38-39F9ABEAB76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657471"/>
      </p:ext>
    </p:extLst>
  </p:cSld>
  <p:clrMapOvr>
    <a:masterClrMapping/>
  </p:clrMapOvr>
  <p:transition advClick="0" advTm="8000"/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8F168-96BB-4EC1-816E-7F9546621A0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BAFAF-F290-4B42-A45D-EAF500EEF4F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694128"/>
      </p:ext>
    </p:extLst>
  </p:cSld>
  <p:clrMapOvr>
    <a:masterClrMapping/>
  </p:clrMapOvr>
  <p:transition advClick="0" advTm="8000"/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01AE4-E90D-4A58-BC25-EA9B9026035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98AC4-B76F-48D5-86D0-0DB57E9DC56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874305"/>
      </p:ext>
    </p:extLst>
  </p:cSld>
  <p:clrMapOvr>
    <a:masterClrMapping/>
  </p:clrMapOvr>
  <p:transition advClick="0" advTm="8000"/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E51C4-30CC-4E62-8C88-C88EF93EAEE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D471B-2FAC-4A8D-A389-385BFAB4F3F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58805"/>
      </p:ext>
    </p:extLst>
  </p:cSld>
  <p:clrMapOvr>
    <a:masterClrMapping/>
  </p:clrMapOvr>
  <p:transition advClick="0" advTm="8000"/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DCA1C-9C3E-4880-A4BB-D2F626A81C8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3B37E-9733-42B9-A9E9-BC2BB2342B2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979019"/>
      </p:ext>
    </p:extLst>
  </p:cSld>
  <p:clrMapOvr>
    <a:masterClrMapping/>
  </p:clrMapOvr>
  <p:transition advClick="0" advTm="8000"/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5B3C0-3545-4385-BE95-0448A311147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51AFA-9199-43CE-88AF-913FEA2D09D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925168"/>
      </p:ext>
    </p:extLst>
  </p:cSld>
  <p:clrMapOvr>
    <a:masterClrMapping/>
  </p:clrMapOvr>
  <p:transition advClick="0" advTm="8000"/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A9BB7-B9E2-4082-B5FC-3BCC6070DC3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FB484-ACCF-4C0E-894B-AEEBEDA9FCF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406801"/>
      </p:ext>
    </p:extLst>
  </p:cSld>
  <p:clrMapOvr>
    <a:masterClrMapping/>
  </p:clrMapOvr>
  <p:transition advClick="0" advTm="8000"/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D47A7-857B-451C-9D9A-C366C81FC7E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991900-7F79-40CB-94E1-7495B1BE977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587553"/>
      </p:ext>
    </p:extLst>
  </p:cSld>
  <p:clrMapOvr>
    <a:masterClrMapping/>
  </p:clrMapOvr>
  <p:transition advClick="0" advTm="8000"/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F07D6-AF48-4062-A9E6-8CB3C75FEE8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D3861D-5564-41BE-AA09-7DE40CA3E31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392377"/>
      </p:ext>
    </p:extLst>
  </p:cSld>
  <p:clrMapOvr>
    <a:masterClrMapping/>
  </p:clrMapOvr>
  <p:transition advClick="0" advTm="800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37D97F-DF65-4F8C-86BB-021B8326A50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540203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CDCFF-E421-4C7C-AE53-A244B3E4359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9EAEE-70F2-42BC-8628-60E79E0FADB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44974"/>
      </p:ext>
    </p:extLst>
  </p:cSld>
  <p:clrMapOvr>
    <a:masterClrMapping/>
  </p:clrMapOvr>
  <p:transition advClick="0" advTm="8000"/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EBB7B-BA0C-4BD9-9FE5-D11D3A14FBC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EA2F8B-8CAE-4772-B79A-1751C7E386E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148699"/>
      </p:ext>
    </p:extLst>
  </p:cSld>
  <p:clrMapOvr>
    <a:masterClrMapping/>
  </p:clrMapOvr>
  <p:transition advClick="0" advTm="8000"/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C71EB-BCB9-4289-8A35-1179BBF7457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54EDA1-689E-4CEF-BE38-39F9ABEAB76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062904"/>
      </p:ext>
    </p:extLst>
  </p:cSld>
  <p:clrMapOvr>
    <a:masterClrMapping/>
  </p:clrMapOvr>
  <p:transition advClick="0" advTm="8000"/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8F168-96BB-4EC1-816E-7F9546621A0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BAFAF-F290-4B42-A45D-EAF500EEF4F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847827"/>
      </p:ext>
    </p:extLst>
  </p:cSld>
  <p:clrMapOvr>
    <a:masterClrMapping/>
  </p:clrMapOvr>
  <p:transition advClick="0" advTm="8000"/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01AE4-E90D-4A58-BC25-EA9B9026035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98AC4-B76F-48D5-86D0-0DB57E9DC56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371971"/>
      </p:ext>
    </p:extLst>
  </p:cSld>
  <p:clrMapOvr>
    <a:masterClrMapping/>
  </p:clrMapOvr>
  <p:transition advClick="0" advTm="8000"/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E51C4-30CC-4E62-8C88-C88EF93EAEE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D471B-2FAC-4A8D-A389-385BFAB4F3F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273243"/>
      </p:ext>
    </p:extLst>
  </p:cSld>
  <p:clrMapOvr>
    <a:masterClrMapping/>
  </p:clrMapOvr>
  <p:transition advClick="0" advTm="8000"/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DCA1C-9C3E-4880-A4BB-D2F626A81C8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3B37E-9733-42B9-A9E9-BC2BB2342B2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225757"/>
      </p:ext>
    </p:extLst>
  </p:cSld>
  <p:clrMapOvr>
    <a:masterClrMapping/>
  </p:clrMapOvr>
  <p:transition advClick="0" advTm="8000"/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5B3C0-3545-4385-BE95-0448A311147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51AFA-9199-43CE-88AF-913FEA2D09D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037235"/>
      </p:ext>
    </p:extLst>
  </p:cSld>
  <p:clrMapOvr>
    <a:masterClrMapping/>
  </p:clrMapOvr>
  <p:transition advClick="0" advTm="8000"/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A9BB7-B9E2-4082-B5FC-3BCC6070DC3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FB484-ACCF-4C0E-894B-AEEBEDA9FCF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291137"/>
      </p:ext>
    </p:extLst>
  </p:cSld>
  <p:clrMapOvr>
    <a:masterClrMapping/>
  </p:clrMapOvr>
  <p:transition advClick="0" advTm="8000"/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D47A7-857B-451C-9D9A-C366C81FC7E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991900-7F79-40CB-94E1-7495B1BE977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397709"/>
      </p:ext>
    </p:extLst>
  </p:cSld>
  <p:clrMapOvr>
    <a:masterClrMapping/>
  </p:clrMapOvr>
  <p:transition advClick="0" advTm="8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2E485-0C09-49CB-A70C-F61BB33C2688}" type="datetimeFigureOut">
              <a:rPr lang="ru-RU" smtClean="0"/>
              <a:t>08.01.2014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AB5F0-1F29-4C0B-9E90-B28F529176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35179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86E115-269E-4230-8665-22E8F4C0E6E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195711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F07D6-AF48-4062-A9E6-8CB3C75FEE8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D3861D-5564-41BE-AA09-7DE40CA3E31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970342"/>
      </p:ext>
    </p:extLst>
  </p:cSld>
  <p:clrMapOvr>
    <a:masterClrMapping/>
  </p:clrMapOvr>
  <p:transition advClick="0" advTm="8000"/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CDCFF-E421-4C7C-AE53-A244B3E4359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9EAEE-70F2-42BC-8628-60E79E0FADB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891028"/>
      </p:ext>
    </p:extLst>
  </p:cSld>
  <p:clrMapOvr>
    <a:masterClrMapping/>
  </p:clrMapOvr>
  <p:transition advClick="0" advTm="8000"/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EBB7B-BA0C-4BD9-9FE5-D11D3A14FBC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EA2F8B-8CAE-4772-B79A-1751C7E386E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591994"/>
      </p:ext>
    </p:extLst>
  </p:cSld>
  <p:clrMapOvr>
    <a:masterClrMapping/>
  </p:clrMapOvr>
  <p:transition advClick="0" advTm="8000"/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C71EB-BCB9-4289-8A35-1179BBF7457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54EDA1-689E-4CEF-BE38-39F9ABEAB76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281032"/>
      </p:ext>
    </p:extLst>
  </p:cSld>
  <p:clrMapOvr>
    <a:masterClrMapping/>
  </p:clrMapOvr>
  <p:transition advClick="0" advTm="8000"/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8F168-96BB-4EC1-816E-7F9546621A0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BAFAF-F290-4B42-A45D-EAF500EEF4F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443396"/>
      </p:ext>
    </p:extLst>
  </p:cSld>
  <p:clrMapOvr>
    <a:masterClrMapping/>
  </p:clrMapOvr>
  <p:transition advClick="0" advTm="8000"/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01AE4-E90D-4A58-BC25-EA9B9026035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98AC4-B76F-48D5-86D0-0DB57E9DC56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155506"/>
      </p:ext>
    </p:extLst>
  </p:cSld>
  <p:clrMapOvr>
    <a:masterClrMapping/>
  </p:clrMapOvr>
  <p:transition advClick="0" advTm="8000"/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E51C4-30CC-4E62-8C88-C88EF93EAEE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D471B-2FAC-4A8D-A389-385BFAB4F3F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050871"/>
      </p:ext>
    </p:extLst>
  </p:cSld>
  <p:clrMapOvr>
    <a:masterClrMapping/>
  </p:clrMapOvr>
  <p:transition advClick="0" advTm="8000"/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DCA1C-9C3E-4880-A4BB-D2F626A81C8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3B37E-9733-42B9-A9E9-BC2BB2342B2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841387"/>
      </p:ext>
    </p:extLst>
  </p:cSld>
  <p:clrMapOvr>
    <a:masterClrMapping/>
  </p:clrMapOvr>
  <p:transition advClick="0" advTm="8000"/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5B3C0-3545-4385-BE95-0448A311147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51AFA-9199-43CE-88AF-913FEA2D09D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397186"/>
      </p:ext>
    </p:extLst>
  </p:cSld>
  <p:clrMapOvr>
    <a:masterClrMapping/>
  </p:clrMapOvr>
  <p:transition advClick="0" advTm="8000"/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A9BB7-B9E2-4082-B5FC-3BCC6070DC3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FB484-ACCF-4C0E-894B-AEEBEDA9FCF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341679"/>
      </p:ext>
    </p:extLst>
  </p:cSld>
  <p:clrMapOvr>
    <a:masterClrMapping/>
  </p:clrMapOvr>
  <p:transition advClick="0" advTm="800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8F86F0-E35F-4B1D-9AC8-6936E07468E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823785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D47A7-857B-451C-9D9A-C366C81FC7E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991900-7F79-40CB-94E1-7495B1BE977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264977"/>
      </p:ext>
    </p:extLst>
  </p:cSld>
  <p:clrMapOvr>
    <a:masterClrMapping/>
  </p:clrMapOvr>
  <p:transition advClick="0" advTm="8000"/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F07D6-AF48-4062-A9E6-8CB3C75FEE8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D3861D-5564-41BE-AA09-7DE40CA3E31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170527"/>
      </p:ext>
    </p:extLst>
  </p:cSld>
  <p:clrMapOvr>
    <a:masterClrMapping/>
  </p:clrMapOvr>
  <p:transition advClick="0" advTm="8000"/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CDCFF-E421-4C7C-AE53-A244B3E4359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9EAEE-70F2-42BC-8628-60E79E0FADB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199761"/>
      </p:ext>
    </p:extLst>
  </p:cSld>
  <p:clrMapOvr>
    <a:masterClrMapping/>
  </p:clrMapOvr>
  <p:transition advClick="0" advTm="8000"/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EBB7B-BA0C-4BD9-9FE5-D11D3A14FBC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EA2F8B-8CAE-4772-B79A-1751C7E386E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212747"/>
      </p:ext>
    </p:extLst>
  </p:cSld>
  <p:clrMapOvr>
    <a:masterClrMapping/>
  </p:clrMapOvr>
  <p:transition advClick="0" advTm="8000"/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C71EB-BCB9-4289-8A35-1179BBF7457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54EDA1-689E-4CEF-BE38-39F9ABEAB76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080237"/>
      </p:ext>
    </p:extLst>
  </p:cSld>
  <p:clrMapOvr>
    <a:masterClrMapping/>
  </p:clrMapOvr>
  <p:transition advClick="0" advTm="8000"/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8F168-96BB-4EC1-816E-7F9546621A0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BAFAF-F290-4B42-A45D-EAF500EEF4F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691364"/>
      </p:ext>
    </p:extLst>
  </p:cSld>
  <p:clrMapOvr>
    <a:masterClrMapping/>
  </p:clrMapOvr>
  <p:transition advClick="0" advTm="8000"/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01AE4-E90D-4A58-BC25-EA9B9026035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98AC4-B76F-48D5-86D0-0DB57E9DC56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753591"/>
      </p:ext>
    </p:extLst>
  </p:cSld>
  <p:clrMapOvr>
    <a:masterClrMapping/>
  </p:clrMapOvr>
  <p:transition advClick="0" advTm="8000"/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E51C4-30CC-4E62-8C88-C88EF93EAEE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D471B-2FAC-4A8D-A389-385BFAB4F3F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23950"/>
      </p:ext>
    </p:extLst>
  </p:cSld>
  <p:clrMapOvr>
    <a:masterClrMapping/>
  </p:clrMapOvr>
  <p:transition advClick="0" advTm="8000"/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DCA1C-9C3E-4880-A4BB-D2F626A81C8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3B37E-9733-42B9-A9E9-BC2BB2342B2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363983"/>
      </p:ext>
    </p:extLst>
  </p:cSld>
  <p:clrMapOvr>
    <a:masterClrMapping/>
  </p:clrMapOvr>
  <p:transition advClick="0" advTm="8000"/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5B3C0-3545-4385-BE95-0448A311147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51AFA-9199-43CE-88AF-913FEA2D09D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426342"/>
      </p:ext>
    </p:extLst>
  </p:cSld>
  <p:clrMapOvr>
    <a:masterClrMapping/>
  </p:clrMapOvr>
  <p:transition advClick="0" advTm="800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2EDB9D-2E7D-4DEA-99B4-5EB42451AB8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921048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A9BB7-B9E2-4082-B5FC-3BCC6070DC3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FB484-ACCF-4C0E-894B-AEEBEDA9FCF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721100"/>
      </p:ext>
    </p:extLst>
  </p:cSld>
  <p:clrMapOvr>
    <a:masterClrMapping/>
  </p:clrMapOvr>
  <p:transition advClick="0" advTm="8000"/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D47A7-857B-451C-9D9A-C366C81FC7E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991900-7F79-40CB-94E1-7495B1BE977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047058"/>
      </p:ext>
    </p:extLst>
  </p:cSld>
  <p:clrMapOvr>
    <a:masterClrMapping/>
  </p:clrMapOvr>
  <p:transition advClick="0" advTm="8000"/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F07D6-AF48-4062-A9E6-8CB3C75FEE8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D3861D-5564-41BE-AA09-7DE40CA3E31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854230"/>
      </p:ext>
    </p:extLst>
  </p:cSld>
  <p:clrMapOvr>
    <a:masterClrMapping/>
  </p:clrMapOvr>
  <p:transition advClick="0" advTm="8000"/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CDCFF-E421-4C7C-AE53-A244B3E4359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9EAEE-70F2-42BC-8628-60E79E0FADB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578666"/>
      </p:ext>
    </p:extLst>
  </p:cSld>
  <p:clrMapOvr>
    <a:masterClrMapping/>
  </p:clrMapOvr>
  <p:transition advClick="0" advTm="8000"/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EBB7B-BA0C-4BD9-9FE5-D11D3A14FBC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EA2F8B-8CAE-4772-B79A-1751C7E386E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889698"/>
      </p:ext>
    </p:extLst>
  </p:cSld>
  <p:clrMapOvr>
    <a:masterClrMapping/>
  </p:clrMapOvr>
  <p:transition advClick="0" advTm="8000"/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C71EB-BCB9-4289-8A35-1179BBF7457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54EDA1-689E-4CEF-BE38-39F9ABEAB76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624523"/>
      </p:ext>
    </p:extLst>
  </p:cSld>
  <p:clrMapOvr>
    <a:masterClrMapping/>
  </p:clrMapOvr>
  <p:transition advClick="0" advTm="8000"/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8F168-96BB-4EC1-816E-7F9546621A0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BAFAF-F290-4B42-A45D-EAF500EEF4F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620095"/>
      </p:ext>
    </p:extLst>
  </p:cSld>
  <p:clrMapOvr>
    <a:masterClrMapping/>
  </p:clrMapOvr>
  <p:transition advClick="0" advTm="8000"/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01AE4-E90D-4A58-BC25-EA9B9026035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98AC4-B76F-48D5-86D0-0DB57E9DC56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432559"/>
      </p:ext>
    </p:extLst>
  </p:cSld>
  <p:clrMapOvr>
    <a:masterClrMapping/>
  </p:clrMapOvr>
  <p:transition advClick="0" advTm="8000"/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E51C4-30CC-4E62-8C88-C88EF93EAEE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D471B-2FAC-4A8D-A389-385BFAB4F3F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979587"/>
      </p:ext>
    </p:extLst>
  </p:cSld>
  <p:clrMapOvr>
    <a:masterClrMapping/>
  </p:clrMapOvr>
  <p:transition advClick="0" advTm="8000"/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DCA1C-9C3E-4880-A4BB-D2F626A81C8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3B37E-9733-42B9-A9E9-BC2BB2342B2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119514"/>
      </p:ext>
    </p:extLst>
  </p:cSld>
  <p:clrMapOvr>
    <a:masterClrMapping/>
  </p:clrMapOvr>
  <p:transition advClick="0" advTm="800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2B415B-F602-49EE-9A30-11C1E8D499C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069778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5B3C0-3545-4385-BE95-0448A311147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51AFA-9199-43CE-88AF-913FEA2D09D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98062"/>
      </p:ext>
    </p:extLst>
  </p:cSld>
  <p:clrMapOvr>
    <a:masterClrMapping/>
  </p:clrMapOvr>
  <p:transition advClick="0" advTm="8000"/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A9BB7-B9E2-4082-B5FC-3BCC6070DC3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FB484-ACCF-4C0E-894B-AEEBEDA9FCF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334904"/>
      </p:ext>
    </p:extLst>
  </p:cSld>
  <p:clrMapOvr>
    <a:masterClrMapping/>
  </p:clrMapOvr>
  <p:transition advClick="0" advTm="8000"/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D47A7-857B-451C-9D9A-C366C81FC7E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991900-7F79-40CB-94E1-7495B1BE977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047058"/>
      </p:ext>
    </p:extLst>
  </p:cSld>
  <p:clrMapOvr>
    <a:masterClrMapping/>
  </p:clrMapOvr>
  <p:transition advClick="0" advTm="8000"/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F07D6-AF48-4062-A9E6-8CB3C75FEE8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D3861D-5564-41BE-AA09-7DE40CA3E31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854230"/>
      </p:ext>
    </p:extLst>
  </p:cSld>
  <p:clrMapOvr>
    <a:masterClrMapping/>
  </p:clrMapOvr>
  <p:transition advClick="0" advTm="8000"/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CDCFF-E421-4C7C-AE53-A244B3E4359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9EAEE-70F2-42BC-8628-60E79E0FADB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578666"/>
      </p:ext>
    </p:extLst>
  </p:cSld>
  <p:clrMapOvr>
    <a:masterClrMapping/>
  </p:clrMapOvr>
  <p:transition advClick="0" advTm="8000"/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EBB7B-BA0C-4BD9-9FE5-D11D3A14FBC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EA2F8B-8CAE-4772-B79A-1751C7E386E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889698"/>
      </p:ext>
    </p:extLst>
  </p:cSld>
  <p:clrMapOvr>
    <a:masterClrMapping/>
  </p:clrMapOvr>
  <p:transition advClick="0" advTm="8000"/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C71EB-BCB9-4289-8A35-1179BBF7457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54EDA1-689E-4CEF-BE38-39F9ABEAB76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624523"/>
      </p:ext>
    </p:extLst>
  </p:cSld>
  <p:clrMapOvr>
    <a:masterClrMapping/>
  </p:clrMapOvr>
  <p:transition advClick="0" advTm="8000"/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8F168-96BB-4EC1-816E-7F9546621A0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BAFAF-F290-4B42-A45D-EAF500EEF4F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620095"/>
      </p:ext>
    </p:extLst>
  </p:cSld>
  <p:clrMapOvr>
    <a:masterClrMapping/>
  </p:clrMapOvr>
  <p:transition advClick="0" advTm="8000"/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01AE4-E90D-4A58-BC25-EA9B9026035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98AC4-B76F-48D5-86D0-0DB57E9DC56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432559"/>
      </p:ext>
    </p:extLst>
  </p:cSld>
  <p:clrMapOvr>
    <a:masterClrMapping/>
  </p:clrMapOvr>
  <p:transition advClick="0" advTm="8000"/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E51C4-30CC-4E62-8C88-C88EF93EAEE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D471B-2FAC-4A8D-A389-385BFAB4F3F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979587"/>
      </p:ext>
    </p:extLst>
  </p:cSld>
  <p:clrMapOvr>
    <a:masterClrMapping/>
  </p:clrMapOvr>
  <p:transition advClick="0" advTm="800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82ABD9-5F38-4F46-BBB0-361CA96C30B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544268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DCA1C-9C3E-4880-A4BB-D2F626A81C8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3B37E-9733-42B9-A9E9-BC2BB2342B2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119514"/>
      </p:ext>
    </p:extLst>
  </p:cSld>
  <p:clrMapOvr>
    <a:masterClrMapping/>
  </p:clrMapOvr>
  <p:transition advClick="0" advTm="8000"/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5B3C0-3545-4385-BE95-0448A311147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51AFA-9199-43CE-88AF-913FEA2D09D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98062"/>
      </p:ext>
    </p:extLst>
  </p:cSld>
  <p:clrMapOvr>
    <a:masterClrMapping/>
  </p:clrMapOvr>
  <p:transition advClick="0" advTm="8000"/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A9BB7-B9E2-4082-B5FC-3BCC6070DC3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FB484-ACCF-4C0E-894B-AEEBEDA9FCF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334904"/>
      </p:ext>
    </p:extLst>
  </p:cSld>
  <p:clrMapOvr>
    <a:masterClrMapping/>
  </p:clrMapOvr>
  <p:transition advClick="0" advTm="8000"/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79C8CA-A54C-4EE2-8AD2-E06794C32D4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178825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15C2B8-BC1B-49CE-8438-745E96A12B1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545505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976926-903F-44F4-84F7-AD9366C5C37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273166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EE658A-5E8E-40A1-863C-49F926EEDC6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546842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A3090E-1FA8-4F5A-BCA9-A7CE7BFD309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632230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62DA3E-4336-4914-B494-12BB109F8CD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911160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5C638C-23DE-4142-B354-42894A766BE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5925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DBB55B-2791-435B-A25F-F6B7A727D24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014136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812E3F-069D-4085-9F90-4E28F6195AE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248012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034F6C-13B8-4232-8C90-36DBF55AE57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617077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8F18C-897C-4C1D-8F7E-D8CABDF8158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887064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C6AFE4-3C79-4A5D-8792-B0EC3C2ABB5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1149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0E1DE3-493F-483B-9EF1-E0D1BDB151F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2057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370F4E-8ADC-4E8F-B1C5-1EE96B3A85E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0584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DE1131-D4BB-4C22-A5F0-E04ADE0E454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610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AD149B-0496-44ED-B870-3D59445EF09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245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2E485-0C09-49CB-A70C-F61BB33C2688}" type="datetimeFigureOut">
              <a:rPr lang="ru-RU" smtClean="0"/>
              <a:t>08.01.2014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AB5F0-1F29-4C0B-9E90-B28F529176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06107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37D97F-DF65-4F8C-86BB-021B8326A50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6659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86E115-269E-4230-8665-22E8F4C0E6E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5577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8F86F0-E35F-4B1D-9AC8-6936E07468E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4087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2EDB9D-2E7D-4DEA-99B4-5EB42451AB8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5761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2B415B-F602-49EE-9A30-11C1E8D499C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2853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82ABD9-5F38-4F46-BBB0-361CA96C30B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1126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DBB55B-2791-435B-A25F-F6B7A727D24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2506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0E1DE3-493F-483B-9EF1-E0D1BDB151F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5692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370F4E-8ADC-4E8F-B1C5-1EE96B3A85E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17624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DE1131-D4BB-4C22-A5F0-E04ADE0E454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124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2E485-0C09-49CB-A70C-F61BB33C2688}" type="datetimeFigureOut">
              <a:rPr lang="ru-RU" smtClean="0"/>
              <a:t>08.01.2014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AB5F0-1F29-4C0B-9E90-B28F529176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14660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AD149B-0496-44ED-B870-3D59445EF09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5045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37D97F-DF65-4F8C-86BB-021B8326A50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2777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86E115-269E-4230-8665-22E8F4C0E6E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6126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8F86F0-E35F-4B1D-9AC8-6936E07468E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88388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2EDB9D-2E7D-4DEA-99B4-5EB42451AB8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1533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2B415B-F602-49EE-9A30-11C1E8D499C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52663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82ABD9-5F38-4F46-BBB0-361CA96C30B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11472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DBB55B-2791-435B-A25F-F6B7A727D24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06895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0E1DE3-493F-483B-9EF1-E0D1BDB151F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58880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370F4E-8ADC-4E8F-B1C5-1EE96B3A85E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651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2E485-0C09-49CB-A70C-F61BB33C2688}" type="datetimeFigureOut">
              <a:rPr lang="ru-RU" smtClean="0"/>
              <a:t>08.01.2014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AB5F0-1F29-4C0B-9E90-B28F529176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067715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DE1131-D4BB-4C22-A5F0-E04ADE0E454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64307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AD149B-0496-44ED-B870-3D59445EF09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07529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37D97F-DF65-4F8C-86BB-021B8326A50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75273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86E115-269E-4230-8665-22E8F4C0E6E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1601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8F86F0-E35F-4B1D-9AC8-6936E07468E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55640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2EDB9D-2E7D-4DEA-99B4-5EB42451AB8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02801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2B415B-F602-49EE-9A30-11C1E8D499C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22017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82ABD9-5F38-4F46-BBB0-361CA96C30B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57594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DBB55B-2791-435B-A25F-F6B7A727D24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62566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0E1DE3-493F-483B-9EF1-E0D1BDB151F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235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2E485-0C09-49CB-A70C-F61BB33C2688}" type="datetimeFigureOut">
              <a:rPr lang="ru-RU" smtClean="0"/>
              <a:t>08.01.2014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AB5F0-1F29-4C0B-9E90-B28F529176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208745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370F4E-8ADC-4E8F-B1C5-1EE96B3A85E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43017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DE1131-D4BB-4C22-A5F0-E04ADE0E454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46642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AD149B-0496-44ED-B870-3D59445EF09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56206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37D97F-DF65-4F8C-86BB-021B8326A50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6381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86E115-269E-4230-8665-22E8F4C0E6E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83207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8F86F0-E35F-4B1D-9AC8-6936E07468E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70949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2EDB9D-2E7D-4DEA-99B4-5EB42451AB8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73456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341F0-5AFE-4A47-9C45-B9961A5E0D3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21165-6A47-4DA9-B799-2C97072C014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7560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341F0-5AFE-4A47-9C45-B9961A5E0D3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21165-6A47-4DA9-B799-2C97072C014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79026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341F0-5AFE-4A47-9C45-B9961A5E0D3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21165-6A47-4DA9-B799-2C97072C014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916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2E485-0C09-49CB-A70C-F61BB33C2688}" type="datetimeFigureOut">
              <a:rPr lang="ru-RU" smtClean="0"/>
              <a:t>08.01.2014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AB5F0-1F29-4C0B-9E90-B28F529176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100504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341F0-5AFE-4A47-9C45-B9961A5E0D3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21165-6A47-4DA9-B799-2C97072C014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20614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341F0-5AFE-4A47-9C45-B9961A5E0D3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21165-6A47-4DA9-B799-2C97072C014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69558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341F0-5AFE-4A47-9C45-B9961A5E0D3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21165-6A47-4DA9-B799-2C97072C014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57069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341F0-5AFE-4A47-9C45-B9961A5E0D3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21165-6A47-4DA9-B799-2C97072C014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6999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341F0-5AFE-4A47-9C45-B9961A5E0D3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21165-6A47-4DA9-B799-2C97072C014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65622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341F0-5AFE-4A47-9C45-B9961A5E0D3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21165-6A47-4DA9-B799-2C97072C014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22400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341F0-5AFE-4A47-9C45-B9961A5E0D3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21165-6A47-4DA9-B799-2C97072C014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77740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341F0-5AFE-4A47-9C45-B9961A5E0D3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21165-6A47-4DA9-B799-2C97072C014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4646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EE2FA-888A-4475-BDF6-7B285D64C6C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DA8BB-398C-454F-92BB-4E95B13AA18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63147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EE2FA-888A-4475-BDF6-7B285D64C6C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DA8BB-398C-454F-92BB-4E95B13AA18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183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2E485-0C09-49CB-A70C-F61BB33C2688}" type="datetimeFigureOut">
              <a:rPr lang="ru-RU" smtClean="0"/>
              <a:t>08.01.2014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AB5F0-1F29-4C0B-9E90-B28F529176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689060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EE2FA-888A-4475-BDF6-7B285D64C6C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DA8BB-398C-454F-92BB-4E95B13AA18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91275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EE2FA-888A-4475-BDF6-7B285D64C6C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DA8BB-398C-454F-92BB-4E95B13AA18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38399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EE2FA-888A-4475-BDF6-7B285D64C6C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DA8BB-398C-454F-92BB-4E95B13AA18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32964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EE2FA-888A-4475-BDF6-7B285D64C6C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DA8BB-398C-454F-92BB-4E95B13AA18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15549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EE2FA-888A-4475-BDF6-7B285D64C6C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DA8BB-398C-454F-92BB-4E95B13AA18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34758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EE2FA-888A-4475-BDF6-7B285D64C6C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DA8BB-398C-454F-92BB-4E95B13AA18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66057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EE2FA-888A-4475-BDF6-7B285D64C6C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DA8BB-398C-454F-92BB-4E95B13AA18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80722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EE2FA-888A-4475-BDF6-7B285D64C6C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DA8BB-398C-454F-92BB-4E95B13AA18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58444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EE2FA-888A-4475-BDF6-7B285D64C6C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DA8BB-398C-454F-92BB-4E95B13AA18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25269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D47A7-857B-451C-9D9A-C366C81FC7E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991900-7F79-40CB-94E1-7495B1BE977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681900"/>
      </p:ext>
    </p:extLst>
  </p:cSld>
  <p:clrMapOvr>
    <a:masterClrMapping/>
  </p:clrMapOvr>
  <p:transition advClick="0" advTm="8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2E485-0C09-49CB-A70C-F61BB33C2688}" type="datetimeFigureOut">
              <a:rPr lang="ru-RU" smtClean="0"/>
              <a:t>08.01.2014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AB5F0-1F29-4C0B-9E90-B28F529176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370927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F07D6-AF48-4062-A9E6-8CB3C75FEE8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D3861D-5564-41BE-AA09-7DE40CA3E31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641981"/>
      </p:ext>
    </p:extLst>
  </p:cSld>
  <p:clrMapOvr>
    <a:masterClrMapping/>
  </p:clrMapOvr>
  <p:transition advClick="0" advTm="8000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CDCFF-E421-4C7C-AE53-A244B3E4359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9EAEE-70F2-42BC-8628-60E79E0FADB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855830"/>
      </p:ext>
    </p:extLst>
  </p:cSld>
  <p:clrMapOvr>
    <a:masterClrMapping/>
  </p:clrMapOvr>
  <p:transition advClick="0" advTm="8000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EBB7B-BA0C-4BD9-9FE5-D11D3A14FBC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EA2F8B-8CAE-4772-B79A-1751C7E386E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807895"/>
      </p:ext>
    </p:extLst>
  </p:cSld>
  <p:clrMapOvr>
    <a:masterClrMapping/>
  </p:clrMapOvr>
  <p:transition advClick="0" advTm="8000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C71EB-BCB9-4289-8A35-1179BBF7457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54EDA1-689E-4CEF-BE38-39F9ABEAB76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7269"/>
      </p:ext>
    </p:extLst>
  </p:cSld>
  <p:clrMapOvr>
    <a:masterClrMapping/>
  </p:clrMapOvr>
  <p:transition advClick="0" advTm="8000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8F168-96BB-4EC1-816E-7F9546621A0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BAFAF-F290-4B42-A45D-EAF500EEF4F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876453"/>
      </p:ext>
    </p:extLst>
  </p:cSld>
  <p:clrMapOvr>
    <a:masterClrMapping/>
  </p:clrMapOvr>
  <p:transition advClick="0" advTm="8000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01AE4-E90D-4A58-BC25-EA9B9026035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98AC4-B76F-48D5-86D0-0DB57E9DC56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763942"/>
      </p:ext>
    </p:extLst>
  </p:cSld>
  <p:clrMapOvr>
    <a:masterClrMapping/>
  </p:clrMapOvr>
  <p:transition advClick="0" advTm="8000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E51C4-30CC-4E62-8C88-C88EF93EAEE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D471B-2FAC-4A8D-A389-385BFAB4F3F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63168"/>
      </p:ext>
    </p:extLst>
  </p:cSld>
  <p:clrMapOvr>
    <a:masterClrMapping/>
  </p:clrMapOvr>
  <p:transition advClick="0" advTm="8000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DCA1C-9C3E-4880-A4BB-D2F626A81C8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3B37E-9733-42B9-A9E9-BC2BB2342B2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046011"/>
      </p:ext>
    </p:extLst>
  </p:cSld>
  <p:clrMapOvr>
    <a:masterClrMapping/>
  </p:clrMapOvr>
  <p:transition advClick="0" advTm="8000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5B3C0-3545-4385-BE95-0448A311147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51AFA-9199-43CE-88AF-913FEA2D09D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108788"/>
      </p:ext>
    </p:extLst>
  </p:cSld>
  <p:clrMapOvr>
    <a:masterClrMapping/>
  </p:clrMapOvr>
  <p:transition advClick="0" advTm="8000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A9BB7-B9E2-4082-B5FC-3BCC6070DC3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FB484-ACCF-4C0E-894B-AEEBEDA9FCF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083232"/>
      </p:ext>
    </p:extLst>
  </p:cSld>
  <p:clrMapOvr>
    <a:masterClrMapping/>
  </p:clrMapOvr>
  <p:transition advClick="0" advTm="8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0.xml"/><Relationship Id="rId3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9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slideLayout" Target="../slideLayouts/slideLayout253.xml"/><Relationship Id="rId5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F2E485-0C09-49CB-A70C-F61BB33C2688}" type="datetimeFigureOut">
              <a:rPr lang="ru-RU" smtClean="0"/>
              <a:t>08.01.2014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AB5F0-1F29-4C0B-9E90-B28F529176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967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62EC2C6-3038-4487-8A60-E1E28A0CC7F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2D98003-DAA3-4ACB-A55F-FDE394C2AB8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330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advClick="0" advTm="800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62EC2C6-3038-4487-8A60-E1E28A0CC7F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2D98003-DAA3-4ACB-A55F-FDE394C2AB8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885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 advClick="0" advTm="800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62EC2C6-3038-4487-8A60-E1E28A0CC7F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2D98003-DAA3-4ACB-A55F-FDE394C2AB8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110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 advClick="0" advTm="800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62EC2C6-3038-4487-8A60-E1E28A0CC7F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2D98003-DAA3-4ACB-A55F-FDE394C2AB8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390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 advClick="0" advTm="800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62EC2C6-3038-4487-8A60-E1E28A0CC7F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2D98003-DAA3-4ACB-A55F-FDE394C2AB8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424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 advClick="0" advTm="800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62EC2C6-3038-4487-8A60-E1E28A0CC7F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2D98003-DAA3-4ACB-A55F-FDE394C2AB8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073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 advClick="0" advTm="800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62EC2C6-3038-4487-8A60-E1E28A0CC7F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2D98003-DAA3-4ACB-A55F-FDE394C2AB8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212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ransition advClick="0" advTm="800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62EC2C6-3038-4487-8A60-E1E28A0CC7F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2D98003-DAA3-4ACB-A55F-FDE394C2AB8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287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ransition advClick="0" advTm="800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62EC2C6-3038-4487-8A60-E1E28A0CC7F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2D98003-DAA3-4ACB-A55F-FDE394C2AB8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634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ransition advClick="0" advTm="800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62EC2C6-3038-4487-8A60-E1E28A0CC7F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2D98003-DAA3-4ACB-A55F-FDE394C2AB8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418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ransition advClick="0" advTm="800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4F5438E-FE75-41F6-A81C-FB90AB632742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899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62EC2C6-3038-4487-8A60-E1E28A0CC7F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2D98003-DAA3-4ACB-A55F-FDE394C2AB8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555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ransition advClick="0" advTm="800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62EC2C6-3038-4487-8A60-E1E28A0CC7F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2D98003-DAA3-4ACB-A55F-FDE394C2AB8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459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ransition advClick="0" advTm="800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62EC2C6-3038-4487-8A60-E1E28A0CC7F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2D98003-DAA3-4ACB-A55F-FDE394C2AB8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459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ransition advClick="0" advTm="800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A757E90-FDA7-4E4B-9126-1EA363235809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082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4F5438E-FE75-41F6-A81C-FB90AB632742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71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4F5438E-FE75-41F6-A81C-FB90AB632742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786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4F5438E-FE75-41F6-A81C-FB90AB632742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234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4F5438E-FE75-41F6-A81C-FB90AB632742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262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341F0-5AFE-4A47-9C45-B9961A5E0D3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21165-6A47-4DA9-B799-2C97072C014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543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4EE2FA-888A-4475-BDF6-7B285D64C6C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DA8BB-398C-454F-92BB-4E95B13AA18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535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62EC2C6-3038-4487-8A60-E1E28A0CC7F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2D98003-DAA3-4ACB-A55F-FDE394C2AB8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004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advClick="0" advTm="800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95.xml"/><Relationship Id="rId1" Type="http://schemas.openxmlformats.org/officeDocument/2006/relationships/audio" Target="file:///C:\Users\user\Desktop\&#1092;&#1080;&#1079;&#1084;&#1080;&#1085;&#1091;&#1090;&#1082;&#1080;\&#1092;&#1080;&#1079;&#1082;&#1091;&#1083;&#1100;&#1090;&#1084;&#1080;&#1085;&#1091;&#1090;&#1082;&#1080;\&#1064;&#1082;&#1086;&#1083;&#1100;&#1085;&#1072;&#1103;\&#1060;&#1080;&#1085;&#1089;&#1082;&#1072;&#1103;%20&#1079;&#1072;&#1088;&#1103;&#1076;&#1082;&#1072;%20&#1058;&#1088;&#1080;&#1094;&#1072;&#1094;&#1072;\&#1060;&#1080;&#1085;&#1089;&#1082;&#1072;&#1103;%20&#1079;&#1072;&#1088;&#1103;&#1076;&#1082;&#1072;%20&#1090;&#1088;&#1080;&#1094;&#1072;&#1094;&#1072;...mp3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6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9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0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1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1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1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2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3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gif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slideLayout" Target="../slideLayouts/slideLayout249.xml"/><Relationship Id="rId1" Type="http://schemas.openxmlformats.org/officeDocument/2006/relationships/audio" Target="../media/audio1.wav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5" Type="http://schemas.openxmlformats.org/officeDocument/2006/relationships/slide" Target="slide12.xml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hyperlink" Target="http://animashky.ru/index/0-11?22-5" TargetMode="External"/><Relationship Id="rId13" Type="http://schemas.openxmlformats.org/officeDocument/2006/relationships/hyperlink" Target="http://animashky.ru/index/0-11?22-14" TargetMode="External"/><Relationship Id="rId18" Type="http://schemas.openxmlformats.org/officeDocument/2006/relationships/hyperlink" Target="http://animashky.ru/index/0-11?22-30" TargetMode="External"/><Relationship Id="rId3" Type="http://schemas.openxmlformats.org/officeDocument/2006/relationships/hyperlink" Target="http://kp.ru/upimg/photo/95437.jpg" TargetMode="External"/><Relationship Id="rId21" Type="http://schemas.openxmlformats.org/officeDocument/2006/relationships/hyperlink" Target="http://www.yandex.ru/" TargetMode="External"/><Relationship Id="rId7" Type="http://schemas.openxmlformats.org/officeDocument/2006/relationships/hyperlink" Target="http://animashky.ru/index/0-11?22-4" TargetMode="External"/><Relationship Id="rId12" Type="http://schemas.openxmlformats.org/officeDocument/2006/relationships/hyperlink" Target="http://animashky.ru/index/0-11?22-13" TargetMode="External"/><Relationship Id="rId17" Type="http://schemas.openxmlformats.org/officeDocument/2006/relationships/hyperlink" Target="http://animashky.ru/index/0-11?22-28" TargetMode="External"/><Relationship Id="rId2" Type="http://schemas.openxmlformats.org/officeDocument/2006/relationships/hyperlink" Target="http://m600.org.ua/images/screenshot/2718.jpg" TargetMode="External"/><Relationship Id="rId16" Type="http://schemas.openxmlformats.org/officeDocument/2006/relationships/hyperlink" Target="http://animashky.ru/index/0-11?22-25" TargetMode="External"/><Relationship Id="rId20" Type="http://schemas.openxmlformats.org/officeDocument/2006/relationships/hyperlink" Target="http://www.kisika.ru/illustr/shrek.jpg" TargetMode="External"/><Relationship Id="rId1" Type="http://schemas.openxmlformats.org/officeDocument/2006/relationships/slideLayout" Target="../slideLayouts/slideLayout134.xml"/><Relationship Id="rId6" Type="http://schemas.openxmlformats.org/officeDocument/2006/relationships/hyperlink" Target="http://animashky.ru/index/0-11?22-3" TargetMode="External"/><Relationship Id="rId11" Type="http://schemas.openxmlformats.org/officeDocument/2006/relationships/hyperlink" Target="http://animashky.ru/index/0-11?22-12" TargetMode="External"/><Relationship Id="rId5" Type="http://schemas.openxmlformats.org/officeDocument/2006/relationships/hyperlink" Target="http://animashky.ru/index/0-11?22" TargetMode="External"/><Relationship Id="rId15" Type="http://schemas.openxmlformats.org/officeDocument/2006/relationships/hyperlink" Target="http://animashky.ru/index/0-11?22-17" TargetMode="External"/><Relationship Id="rId10" Type="http://schemas.openxmlformats.org/officeDocument/2006/relationships/hyperlink" Target="http://animashky.ru/index/0-11?22-11" TargetMode="External"/><Relationship Id="rId19" Type="http://schemas.openxmlformats.org/officeDocument/2006/relationships/hyperlink" Target="http://animashky.ru/index/0-11?22-32" TargetMode="External"/><Relationship Id="rId4" Type="http://schemas.openxmlformats.org/officeDocument/2006/relationships/hyperlink" Target="http://www.corporacia.ru/_data/news/0002528/2462.jpg" TargetMode="External"/><Relationship Id="rId9" Type="http://schemas.openxmlformats.org/officeDocument/2006/relationships/hyperlink" Target="http://animashky.ru/index/0-11?22-6" TargetMode="External"/><Relationship Id="rId14" Type="http://schemas.openxmlformats.org/officeDocument/2006/relationships/hyperlink" Target="http://animashky.ru/index/0-11?22-15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rum.sibmama.ru/usrpx/43421/43421_398x450_c24ba3d6b4852ef83eb256233697e754_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69"/>
          <a:stretch/>
        </p:blipFill>
        <p:spPr bwMode="auto">
          <a:xfrm>
            <a:off x="1403648" y="373946"/>
            <a:ext cx="5904656" cy="5908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500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8229600" cy="1143000"/>
          </a:xfrm>
        </p:spPr>
        <p:txBody>
          <a:bodyPr/>
          <a:lstStyle/>
          <a:p>
            <a:r>
              <a:rPr lang="ru-RU" sz="3600" dirty="0" smtClean="0"/>
              <a:t>Расположить слова пословицы по порядку ответов устного счёта: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23728" y="16288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sz="4000" b="1" dirty="0" smtClean="0">
                <a:solidFill>
                  <a:srgbClr val="FF0000"/>
                </a:solidFill>
                <a:latin typeface="Arial Black" pitchFamily="34" charset="0"/>
                <a:ea typeface="Batang" pitchFamily="18" charset="-127"/>
                <a:cs typeface="Aharoni" pitchFamily="2" charset="-79"/>
              </a:rPr>
              <a:t>1 – человек</a:t>
            </a:r>
          </a:p>
          <a:p>
            <a:pPr marL="0" indent="0">
              <a:buNone/>
            </a:pPr>
            <a:r>
              <a:rPr lang="ru-RU" sz="4000" b="1" dirty="0" smtClean="0">
                <a:solidFill>
                  <a:srgbClr val="FF0000"/>
                </a:solidFill>
                <a:latin typeface="Arial Black" pitchFamily="34" charset="0"/>
                <a:ea typeface="Batang" pitchFamily="18" charset="-127"/>
                <a:cs typeface="Aharoni" pitchFamily="2" charset="-79"/>
              </a:rPr>
              <a:t>2 – солнцем</a:t>
            </a:r>
          </a:p>
          <a:p>
            <a:pPr marL="0" indent="0">
              <a:buNone/>
            </a:pPr>
            <a:r>
              <a:rPr lang="ru-RU" sz="4000" b="1" dirty="0" smtClean="0">
                <a:solidFill>
                  <a:srgbClr val="FF0000"/>
                </a:solidFill>
                <a:latin typeface="Arial Black" pitchFamily="34" charset="0"/>
                <a:ea typeface="Batang" pitchFamily="18" charset="-127"/>
                <a:cs typeface="Aharoni" pitchFamily="2" charset="-79"/>
              </a:rPr>
              <a:t>3 – знаниями</a:t>
            </a:r>
          </a:p>
          <a:p>
            <a:pPr marL="0" indent="0">
              <a:buNone/>
            </a:pPr>
            <a:r>
              <a:rPr lang="ru-RU" sz="4000" b="1" dirty="0" smtClean="0">
                <a:solidFill>
                  <a:srgbClr val="FF0000"/>
                </a:solidFill>
                <a:latin typeface="Arial Black" pitchFamily="34" charset="0"/>
                <a:ea typeface="Batang" pitchFamily="18" charset="-127"/>
                <a:cs typeface="Aharoni" pitchFamily="2" charset="-79"/>
              </a:rPr>
              <a:t>4 – освещается</a:t>
            </a:r>
          </a:p>
          <a:p>
            <a:pPr marL="0" indent="0">
              <a:buNone/>
            </a:pPr>
            <a:r>
              <a:rPr lang="ru-RU" sz="4000" b="1" dirty="0" smtClean="0">
                <a:solidFill>
                  <a:srgbClr val="FF0000"/>
                </a:solidFill>
                <a:latin typeface="Arial Black" pitchFamily="34" charset="0"/>
                <a:ea typeface="Batang" pitchFamily="18" charset="-127"/>
                <a:cs typeface="Aharoni" pitchFamily="2" charset="-79"/>
              </a:rPr>
              <a:t>5 – мир</a:t>
            </a:r>
          </a:p>
          <a:p>
            <a:pPr marL="0" indent="0">
              <a:buNone/>
            </a:pPr>
            <a:r>
              <a:rPr lang="ru-RU" sz="4000" b="1" dirty="0" smtClean="0">
                <a:solidFill>
                  <a:srgbClr val="FF0000"/>
                </a:solidFill>
                <a:latin typeface="Arial Black" pitchFamily="34" charset="0"/>
                <a:ea typeface="Batang" pitchFamily="18" charset="-127"/>
                <a:cs typeface="Aharoni" pitchFamily="2" charset="-79"/>
              </a:rPr>
              <a:t>6 - </a:t>
            </a:r>
            <a:r>
              <a:rPr lang="ru-RU" sz="4000" b="1" dirty="0">
                <a:solidFill>
                  <a:srgbClr val="FF0000"/>
                </a:solidFill>
                <a:latin typeface="Arial Black" pitchFamily="34" charset="0"/>
                <a:ea typeface="Batang" pitchFamily="18" charset="-127"/>
                <a:cs typeface="Aharoni" pitchFamily="2" charset="-79"/>
              </a:rPr>
              <a:t>а</a:t>
            </a:r>
            <a:endParaRPr lang="ru-RU" sz="4000" b="1" dirty="0" smtClean="0">
              <a:solidFill>
                <a:srgbClr val="FF0000"/>
              </a:solidFill>
              <a:latin typeface="Arial Black" pitchFamily="34" charset="0"/>
              <a:ea typeface="Batang" pitchFamily="18" charset="-127"/>
              <a:cs typeface="Aharoni" pitchFamily="2" charset="-79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9477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036496" cy="7144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ru-RU" sz="9600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Мир освещается солнцем,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9600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а человек – </a:t>
            </a: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ru-RU" sz="9600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знаниями</a:t>
            </a:r>
            <a:endParaRPr lang="ru-RU" sz="8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8124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p-murzynowokoscielne.pl/files/sam_d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012" y="1381125"/>
            <a:ext cx="5133975" cy="4095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97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5530626"/>
          </a:xfrm>
        </p:spPr>
        <p:txBody>
          <a:bodyPr/>
          <a:lstStyle/>
          <a:p>
            <a:r>
              <a:rPr lang="ru-RU" sz="8800" dirty="0" smtClean="0">
                <a:solidFill>
                  <a:srgbClr val="FFC000"/>
                </a:solidFill>
                <a:latin typeface="Arial Black" pitchFamily="34" charset="0"/>
              </a:rPr>
              <a:t>ЧИСЛО 10.</a:t>
            </a:r>
            <a:endParaRPr lang="ru-RU" sz="8800" dirty="0">
              <a:solidFill>
                <a:srgbClr val="FFC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08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1258888" y="2708275"/>
            <a:ext cx="5761037" cy="1368425"/>
            <a:chOff x="4898" y="7995"/>
            <a:chExt cx="3840" cy="918"/>
          </a:xfrm>
        </p:grpSpPr>
        <p:grpSp>
          <p:nvGrpSpPr>
            <p:cNvPr id="4154" name="Group 25"/>
            <p:cNvGrpSpPr>
              <a:grpSpLocks/>
            </p:cNvGrpSpPr>
            <p:nvPr/>
          </p:nvGrpSpPr>
          <p:grpSpPr bwMode="auto">
            <a:xfrm>
              <a:off x="4955" y="8498"/>
              <a:ext cx="3618" cy="159"/>
              <a:chOff x="4955" y="8498"/>
              <a:chExt cx="3618" cy="159"/>
            </a:xfrm>
          </p:grpSpPr>
          <p:sp>
            <p:nvSpPr>
              <p:cNvPr id="4170" name="Line 26"/>
              <p:cNvSpPr>
                <a:spLocks noChangeShapeType="1"/>
              </p:cNvSpPr>
              <p:nvPr/>
            </p:nvSpPr>
            <p:spPr bwMode="auto">
              <a:xfrm>
                <a:off x="4974" y="8591"/>
                <a:ext cx="3599" cy="4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4171" name="Line 27"/>
              <p:cNvSpPr>
                <a:spLocks noChangeShapeType="1"/>
              </p:cNvSpPr>
              <p:nvPr/>
            </p:nvSpPr>
            <p:spPr bwMode="auto">
              <a:xfrm flipH="1">
                <a:off x="4955" y="8499"/>
                <a:ext cx="0" cy="158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4172" name="Group 28"/>
              <p:cNvGrpSpPr>
                <a:grpSpLocks/>
              </p:cNvGrpSpPr>
              <p:nvPr/>
            </p:nvGrpSpPr>
            <p:grpSpPr bwMode="auto">
              <a:xfrm>
                <a:off x="5333" y="8498"/>
                <a:ext cx="3240" cy="158"/>
                <a:chOff x="5334" y="8591"/>
                <a:chExt cx="3240" cy="158"/>
              </a:xfrm>
            </p:grpSpPr>
            <p:sp>
              <p:nvSpPr>
                <p:cNvPr id="4173" name="Line 29"/>
                <p:cNvSpPr>
                  <a:spLocks noChangeShapeType="1"/>
                </p:cNvSpPr>
                <p:nvPr/>
              </p:nvSpPr>
              <p:spPr bwMode="auto">
                <a:xfrm flipH="1">
                  <a:off x="5334" y="8591"/>
                  <a:ext cx="0" cy="158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74" name="Line 30"/>
                <p:cNvSpPr>
                  <a:spLocks noChangeShapeType="1"/>
                </p:cNvSpPr>
                <p:nvPr/>
              </p:nvSpPr>
              <p:spPr bwMode="auto">
                <a:xfrm flipH="1">
                  <a:off x="5694" y="8591"/>
                  <a:ext cx="0" cy="158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75" name="Line 31"/>
                <p:cNvSpPr>
                  <a:spLocks noChangeShapeType="1"/>
                </p:cNvSpPr>
                <p:nvPr/>
              </p:nvSpPr>
              <p:spPr bwMode="auto">
                <a:xfrm flipH="1">
                  <a:off x="6054" y="8591"/>
                  <a:ext cx="0" cy="158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76" name="Line 32"/>
                <p:cNvSpPr>
                  <a:spLocks noChangeShapeType="1"/>
                </p:cNvSpPr>
                <p:nvPr/>
              </p:nvSpPr>
              <p:spPr bwMode="auto">
                <a:xfrm flipH="1">
                  <a:off x="6414" y="8591"/>
                  <a:ext cx="0" cy="158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77" name="Line 33"/>
                <p:cNvSpPr>
                  <a:spLocks noChangeShapeType="1"/>
                </p:cNvSpPr>
                <p:nvPr/>
              </p:nvSpPr>
              <p:spPr bwMode="auto">
                <a:xfrm flipH="1">
                  <a:off x="6774" y="8591"/>
                  <a:ext cx="0" cy="158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78" name="Line 34"/>
                <p:cNvSpPr>
                  <a:spLocks noChangeShapeType="1"/>
                </p:cNvSpPr>
                <p:nvPr/>
              </p:nvSpPr>
              <p:spPr bwMode="auto">
                <a:xfrm flipH="1">
                  <a:off x="7134" y="8591"/>
                  <a:ext cx="0" cy="158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79" name="Line 35"/>
                <p:cNvSpPr>
                  <a:spLocks noChangeShapeType="1"/>
                </p:cNvSpPr>
                <p:nvPr/>
              </p:nvSpPr>
              <p:spPr bwMode="auto">
                <a:xfrm flipH="1">
                  <a:off x="7494" y="8591"/>
                  <a:ext cx="0" cy="158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80" name="Line 36"/>
                <p:cNvSpPr>
                  <a:spLocks noChangeShapeType="1"/>
                </p:cNvSpPr>
                <p:nvPr/>
              </p:nvSpPr>
              <p:spPr bwMode="auto">
                <a:xfrm flipH="1">
                  <a:off x="7854" y="8591"/>
                  <a:ext cx="0" cy="158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81" name="Line 37"/>
                <p:cNvSpPr>
                  <a:spLocks noChangeShapeType="1"/>
                </p:cNvSpPr>
                <p:nvPr/>
              </p:nvSpPr>
              <p:spPr bwMode="auto">
                <a:xfrm flipH="1">
                  <a:off x="8214" y="8591"/>
                  <a:ext cx="0" cy="15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82" name="Line 38"/>
                <p:cNvSpPr>
                  <a:spLocks noChangeShapeType="1"/>
                </p:cNvSpPr>
                <p:nvPr/>
              </p:nvSpPr>
              <p:spPr bwMode="auto">
                <a:xfrm flipH="1">
                  <a:off x="8574" y="8591"/>
                  <a:ext cx="0" cy="158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4155" name="WordArt 39"/>
            <p:cNvSpPr>
              <a:spLocks noChangeArrowheads="1" noChangeShapeType="1" noTextEdit="1"/>
            </p:cNvSpPr>
            <p:nvPr/>
          </p:nvSpPr>
          <p:spPr bwMode="auto">
            <a:xfrm>
              <a:off x="4898" y="8700"/>
              <a:ext cx="119" cy="18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cs typeface="Arial"/>
                </a:rPr>
                <a:t>0</a:t>
              </a:r>
            </a:p>
          </p:txBody>
        </p:sp>
        <p:sp>
          <p:nvSpPr>
            <p:cNvPr id="4156" name="WordArt 40"/>
            <p:cNvSpPr>
              <a:spLocks noChangeArrowheads="1" noChangeShapeType="1" noTextEdit="1"/>
            </p:cNvSpPr>
            <p:nvPr/>
          </p:nvSpPr>
          <p:spPr bwMode="auto">
            <a:xfrm>
              <a:off x="5265" y="8708"/>
              <a:ext cx="119" cy="18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cs typeface="Arial"/>
                </a:rPr>
                <a:t>1</a:t>
              </a:r>
            </a:p>
          </p:txBody>
        </p:sp>
        <p:sp>
          <p:nvSpPr>
            <p:cNvPr id="4157" name="WordArt 41"/>
            <p:cNvSpPr>
              <a:spLocks noChangeArrowheads="1" noChangeShapeType="1" noTextEdit="1"/>
            </p:cNvSpPr>
            <p:nvPr/>
          </p:nvSpPr>
          <p:spPr bwMode="auto">
            <a:xfrm>
              <a:off x="5625" y="8715"/>
              <a:ext cx="119" cy="18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cs typeface="Arial"/>
                </a:rPr>
                <a:t>2</a:t>
              </a:r>
            </a:p>
          </p:txBody>
        </p:sp>
        <p:sp>
          <p:nvSpPr>
            <p:cNvPr id="4158" name="WordArt 42"/>
            <p:cNvSpPr>
              <a:spLocks noChangeArrowheads="1" noChangeShapeType="1" noTextEdit="1"/>
            </p:cNvSpPr>
            <p:nvPr/>
          </p:nvSpPr>
          <p:spPr bwMode="auto">
            <a:xfrm>
              <a:off x="5978" y="8715"/>
              <a:ext cx="119" cy="18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cs typeface="Arial"/>
                </a:rPr>
                <a:t>3</a:t>
              </a:r>
            </a:p>
          </p:txBody>
        </p:sp>
        <p:sp>
          <p:nvSpPr>
            <p:cNvPr id="4159" name="WordArt 43"/>
            <p:cNvSpPr>
              <a:spLocks noChangeArrowheads="1" noChangeShapeType="1" noTextEdit="1"/>
            </p:cNvSpPr>
            <p:nvPr/>
          </p:nvSpPr>
          <p:spPr bwMode="auto">
            <a:xfrm>
              <a:off x="6345" y="8724"/>
              <a:ext cx="119" cy="18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cs typeface="Arial"/>
                </a:rPr>
                <a:t>4</a:t>
              </a:r>
            </a:p>
          </p:txBody>
        </p:sp>
        <p:sp>
          <p:nvSpPr>
            <p:cNvPr id="4160" name="WordArt 44"/>
            <p:cNvSpPr>
              <a:spLocks noChangeArrowheads="1" noChangeShapeType="1" noTextEdit="1"/>
            </p:cNvSpPr>
            <p:nvPr/>
          </p:nvSpPr>
          <p:spPr bwMode="auto">
            <a:xfrm>
              <a:off x="6690" y="8723"/>
              <a:ext cx="119" cy="18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cs typeface="Arial"/>
                </a:rPr>
                <a:t>5</a:t>
              </a:r>
            </a:p>
          </p:txBody>
        </p:sp>
        <p:sp>
          <p:nvSpPr>
            <p:cNvPr id="4161" name="WordArt 45"/>
            <p:cNvSpPr>
              <a:spLocks noChangeArrowheads="1" noChangeShapeType="1" noTextEdit="1"/>
            </p:cNvSpPr>
            <p:nvPr/>
          </p:nvSpPr>
          <p:spPr bwMode="auto">
            <a:xfrm>
              <a:off x="7058" y="8715"/>
              <a:ext cx="119" cy="18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cs typeface="Arial"/>
                </a:rPr>
                <a:t>6</a:t>
              </a:r>
            </a:p>
          </p:txBody>
        </p:sp>
        <p:sp>
          <p:nvSpPr>
            <p:cNvPr id="4162" name="WordArt 46"/>
            <p:cNvSpPr>
              <a:spLocks noChangeArrowheads="1" noChangeShapeType="1" noTextEdit="1"/>
            </p:cNvSpPr>
            <p:nvPr/>
          </p:nvSpPr>
          <p:spPr bwMode="auto">
            <a:xfrm>
              <a:off x="7410" y="8700"/>
              <a:ext cx="119" cy="18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cs typeface="Arial"/>
                </a:rPr>
                <a:t>7</a:t>
              </a:r>
            </a:p>
          </p:txBody>
        </p:sp>
        <p:sp>
          <p:nvSpPr>
            <p:cNvPr id="4163" name="WordArt 47"/>
            <p:cNvSpPr>
              <a:spLocks noChangeArrowheads="1" noChangeShapeType="1" noTextEdit="1"/>
            </p:cNvSpPr>
            <p:nvPr/>
          </p:nvSpPr>
          <p:spPr bwMode="auto">
            <a:xfrm>
              <a:off x="7793" y="8708"/>
              <a:ext cx="119" cy="18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cs typeface="Arial"/>
                </a:rPr>
                <a:t>8</a:t>
              </a:r>
            </a:p>
          </p:txBody>
        </p:sp>
        <p:sp>
          <p:nvSpPr>
            <p:cNvPr id="4164" name="WordArt 48"/>
            <p:cNvSpPr>
              <a:spLocks noChangeArrowheads="1" noChangeShapeType="1" noTextEdit="1"/>
            </p:cNvSpPr>
            <p:nvPr/>
          </p:nvSpPr>
          <p:spPr bwMode="auto">
            <a:xfrm>
              <a:off x="8168" y="8700"/>
              <a:ext cx="119" cy="18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cs typeface="Arial"/>
                </a:rPr>
                <a:t>9</a:t>
              </a:r>
            </a:p>
          </p:txBody>
        </p:sp>
        <p:sp>
          <p:nvSpPr>
            <p:cNvPr id="4165" name="WordArt 49"/>
            <p:cNvSpPr>
              <a:spLocks noChangeArrowheads="1" noChangeShapeType="1" noTextEdit="1"/>
            </p:cNvSpPr>
            <p:nvPr/>
          </p:nvSpPr>
          <p:spPr bwMode="auto">
            <a:xfrm>
              <a:off x="8452" y="8693"/>
              <a:ext cx="242" cy="18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3600" kern="1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cs typeface="Arial"/>
                </a:rPr>
                <a:t>10</a:t>
              </a:r>
            </a:p>
          </p:txBody>
        </p:sp>
        <p:grpSp>
          <p:nvGrpSpPr>
            <p:cNvPr id="4166" name="Group 50"/>
            <p:cNvGrpSpPr>
              <a:grpSpLocks/>
            </p:cNvGrpSpPr>
            <p:nvPr/>
          </p:nvGrpSpPr>
          <p:grpSpPr bwMode="auto">
            <a:xfrm>
              <a:off x="8018" y="7995"/>
              <a:ext cx="720" cy="659"/>
              <a:chOff x="8018" y="7995"/>
              <a:chExt cx="720" cy="659"/>
            </a:xfrm>
          </p:grpSpPr>
          <p:sp>
            <p:nvSpPr>
              <p:cNvPr id="4167" name="Oval 51"/>
              <p:cNvSpPr>
                <a:spLocks noChangeArrowheads="1"/>
              </p:cNvSpPr>
              <p:nvPr/>
            </p:nvSpPr>
            <p:spPr bwMode="auto">
              <a:xfrm>
                <a:off x="8160" y="8475"/>
                <a:ext cx="119" cy="17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4168" name="Arc 52"/>
              <p:cNvSpPr>
                <a:spLocks/>
              </p:cNvSpPr>
              <p:nvPr/>
            </p:nvSpPr>
            <p:spPr bwMode="auto">
              <a:xfrm rot="10800000">
                <a:off x="8206" y="8336"/>
                <a:ext cx="359" cy="179"/>
              </a:xfrm>
              <a:custGeom>
                <a:avLst/>
                <a:gdLst>
                  <a:gd name="T0" fmla="*/ 359 w 43198"/>
                  <a:gd name="T1" fmla="*/ 39 h 27166"/>
                  <a:gd name="T2" fmla="*/ 6 w 43198"/>
                  <a:gd name="T3" fmla="*/ 0 h 27166"/>
                  <a:gd name="T4" fmla="*/ 180 w 43198"/>
                  <a:gd name="T5" fmla="*/ 37 h 27166"/>
                  <a:gd name="T6" fmla="*/ 0 60000 65536"/>
                  <a:gd name="T7" fmla="*/ 0 60000 65536"/>
                  <a:gd name="T8" fmla="*/ 0 60000 65536"/>
                  <a:gd name="T9" fmla="*/ 0 w 43198"/>
                  <a:gd name="T10" fmla="*/ 0 h 27166"/>
                  <a:gd name="T11" fmla="*/ 43198 w 43198"/>
                  <a:gd name="T12" fmla="*/ 27166 h 2716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198" h="27166" fill="none" extrusionOk="0">
                    <a:moveTo>
                      <a:pt x="43198" y="5849"/>
                    </a:moveTo>
                    <a:cubicBezTo>
                      <a:pt x="43043" y="17666"/>
                      <a:pt x="33418" y="27165"/>
                      <a:pt x="21600" y="27166"/>
                    </a:cubicBezTo>
                    <a:cubicBezTo>
                      <a:pt x="9670" y="27166"/>
                      <a:pt x="0" y="17495"/>
                      <a:pt x="0" y="5566"/>
                    </a:cubicBezTo>
                    <a:cubicBezTo>
                      <a:pt x="-1" y="3686"/>
                      <a:pt x="245" y="1815"/>
                      <a:pt x="729" y="0"/>
                    </a:cubicBezTo>
                  </a:path>
                  <a:path w="43198" h="27166" stroke="0" extrusionOk="0">
                    <a:moveTo>
                      <a:pt x="43198" y="5849"/>
                    </a:moveTo>
                    <a:cubicBezTo>
                      <a:pt x="43043" y="17666"/>
                      <a:pt x="33418" y="27165"/>
                      <a:pt x="21600" y="27166"/>
                    </a:cubicBezTo>
                    <a:cubicBezTo>
                      <a:pt x="9670" y="27166"/>
                      <a:pt x="0" y="17495"/>
                      <a:pt x="0" y="5566"/>
                    </a:cubicBezTo>
                    <a:cubicBezTo>
                      <a:pt x="-1" y="3686"/>
                      <a:pt x="245" y="1815"/>
                      <a:pt x="729" y="0"/>
                    </a:cubicBezTo>
                    <a:lnTo>
                      <a:pt x="21600" y="5566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4169" name="Text Box 53"/>
              <p:cNvSpPr txBox="1">
                <a:spLocks noChangeArrowheads="1"/>
              </p:cNvSpPr>
              <p:nvPr/>
            </p:nvSpPr>
            <p:spPr bwMode="auto">
              <a:xfrm>
                <a:off x="8018" y="7995"/>
                <a:ext cx="720" cy="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3200">
                    <a:solidFill>
                      <a:srgbClr val="000000"/>
                    </a:solidFill>
                  </a:rPr>
                  <a:t>+ 1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7229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685800" y="1295400"/>
            <a:ext cx="3657600" cy="35052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4343400" y="1295400"/>
            <a:ext cx="3505200" cy="35052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6390" name="Line 6"/>
          <p:cNvSpPr>
            <a:spLocks noChangeShapeType="1"/>
          </p:cNvSpPr>
          <p:nvPr/>
        </p:nvSpPr>
        <p:spPr bwMode="auto">
          <a:xfrm flipV="1">
            <a:off x="2514600" y="1295400"/>
            <a:ext cx="1752600" cy="16002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6391" name="Line 7"/>
          <p:cNvSpPr>
            <a:spLocks noChangeShapeType="1"/>
          </p:cNvSpPr>
          <p:nvPr/>
        </p:nvSpPr>
        <p:spPr bwMode="auto">
          <a:xfrm flipH="1">
            <a:off x="2590800" y="1371600"/>
            <a:ext cx="1600200" cy="34290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6392" name="Oval 8"/>
          <p:cNvSpPr>
            <a:spLocks noChangeArrowheads="1"/>
          </p:cNvSpPr>
          <p:nvPr/>
        </p:nvSpPr>
        <p:spPr bwMode="auto">
          <a:xfrm rot="1392861">
            <a:off x="4572000" y="1219200"/>
            <a:ext cx="1676400" cy="3581400"/>
          </a:xfrm>
          <a:prstGeom prst="ellips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6394" name="Freeform 10"/>
          <p:cNvSpPr>
            <a:spLocks/>
          </p:cNvSpPr>
          <p:nvPr/>
        </p:nvSpPr>
        <p:spPr bwMode="auto">
          <a:xfrm>
            <a:off x="457200" y="5257800"/>
            <a:ext cx="8077200" cy="1244600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960" y="624"/>
              </a:cxn>
              <a:cxn ang="0">
                <a:pos x="2208" y="240"/>
              </a:cxn>
              <a:cxn ang="0">
                <a:pos x="3408" y="384"/>
              </a:cxn>
              <a:cxn ang="0">
                <a:pos x="4512" y="720"/>
              </a:cxn>
              <a:cxn ang="0">
                <a:pos x="5088" y="0"/>
              </a:cxn>
            </a:cxnLst>
            <a:rect l="0" t="0" r="r" b="b"/>
            <a:pathLst>
              <a:path w="5088" h="784">
                <a:moveTo>
                  <a:pt x="0" y="96"/>
                </a:moveTo>
                <a:cubicBezTo>
                  <a:pt x="296" y="348"/>
                  <a:pt x="592" y="600"/>
                  <a:pt x="960" y="624"/>
                </a:cubicBezTo>
                <a:cubicBezTo>
                  <a:pt x="1328" y="648"/>
                  <a:pt x="1800" y="280"/>
                  <a:pt x="2208" y="240"/>
                </a:cubicBezTo>
                <a:cubicBezTo>
                  <a:pt x="2616" y="200"/>
                  <a:pt x="3024" y="304"/>
                  <a:pt x="3408" y="384"/>
                </a:cubicBezTo>
                <a:cubicBezTo>
                  <a:pt x="3792" y="464"/>
                  <a:pt x="4232" y="784"/>
                  <a:pt x="4512" y="720"/>
                </a:cubicBezTo>
                <a:cubicBezTo>
                  <a:pt x="4792" y="656"/>
                  <a:pt x="4992" y="120"/>
                  <a:pt x="5088" y="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6395" name="Oval 11"/>
          <p:cNvSpPr>
            <a:spLocks noChangeArrowheads="1"/>
          </p:cNvSpPr>
          <p:nvPr/>
        </p:nvSpPr>
        <p:spPr bwMode="auto">
          <a:xfrm>
            <a:off x="762000" y="5638800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6396" name="Oval 12"/>
          <p:cNvSpPr>
            <a:spLocks noChangeArrowheads="1"/>
          </p:cNvSpPr>
          <p:nvPr/>
        </p:nvSpPr>
        <p:spPr bwMode="auto">
          <a:xfrm>
            <a:off x="1447800" y="5638800"/>
            <a:ext cx="914400" cy="9144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6397" name="Oval 13"/>
          <p:cNvSpPr>
            <a:spLocks noChangeArrowheads="1"/>
          </p:cNvSpPr>
          <p:nvPr/>
        </p:nvSpPr>
        <p:spPr bwMode="auto">
          <a:xfrm>
            <a:off x="2819400" y="5486400"/>
            <a:ext cx="838200" cy="838200"/>
          </a:xfrm>
          <a:prstGeom prst="ellipse">
            <a:avLst/>
          </a:prstGeom>
          <a:solidFill>
            <a:srgbClr val="F1E727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6398" name="Oval 14"/>
          <p:cNvSpPr>
            <a:spLocks noChangeArrowheads="1"/>
          </p:cNvSpPr>
          <p:nvPr/>
        </p:nvSpPr>
        <p:spPr bwMode="auto">
          <a:xfrm>
            <a:off x="4038600" y="5486400"/>
            <a:ext cx="304800" cy="304800"/>
          </a:xfrm>
          <a:prstGeom prst="ellipse">
            <a:avLst/>
          </a:prstGeom>
          <a:solidFill>
            <a:srgbClr val="33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6399" name="Oval 15"/>
          <p:cNvSpPr>
            <a:spLocks noChangeArrowheads="1"/>
          </p:cNvSpPr>
          <p:nvPr/>
        </p:nvSpPr>
        <p:spPr bwMode="auto">
          <a:xfrm>
            <a:off x="4495800" y="5257800"/>
            <a:ext cx="762000" cy="762000"/>
          </a:xfrm>
          <a:prstGeom prst="ellipse">
            <a:avLst/>
          </a:prstGeom>
          <a:solidFill>
            <a:srgbClr val="F3151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6400" name="Oval 16"/>
          <p:cNvSpPr>
            <a:spLocks noChangeArrowheads="1"/>
          </p:cNvSpPr>
          <p:nvPr/>
        </p:nvSpPr>
        <p:spPr bwMode="auto">
          <a:xfrm>
            <a:off x="5334000" y="5562600"/>
            <a:ext cx="609600" cy="533400"/>
          </a:xfrm>
          <a:prstGeom prst="ellipse">
            <a:avLst/>
          </a:prstGeom>
          <a:solidFill>
            <a:srgbClr val="F4B6D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6401" name="Oval 17"/>
          <p:cNvSpPr>
            <a:spLocks noChangeArrowheads="1"/>
          </p:cNvSpPr>
          <p:nvPr/>
        </p:nvSpPr>
        <p:spPr bwMode="auto">
          <a:xfrm>
            <a:off x="6096000" y="5715000"/>
            <a:ext cx="838200" cy="762000"/>
          </a:xfrm>
          <a:prstGeom prst="ellipse">
            <a:avLst/>
          </a:prstGeom>
          <a:solidFill>
            <a:srgbClr val="7B752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6402" name="Oval 18"/>
          <p:cNvSpPr>
            <a:spLocks noChangeArrowheads="1"/>
          </p:cNvSpPr>
          <p:nvPr/>
        </p:nvSpPr>
        <p:spPr bwMode="auto">
          <a:xfrm>
            <a:off x="7010400" y="6172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6403" name="Oval 19"/>
          <p:cNvSpPr>
            <a:spLocks noChangeArrowheads="1"/>
          </p:cNvSpPr>
          <p:nvPr/>
        </p:nvSpPr>
        <p:spPr bwMode="auto">
          <a:xfrm>
            <a:off x="7620000" y="5943600"/>
            <a:ext cx="609600" cy="533400"/>
          </a:xfrm>
          <a:prstGeom prst="ellipse">
            <a:avLst/>
          </a:prstGeom>
          <a:solidFill>
            <a:srgbClr val="7F56A8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6404" name="Oval 20"/>
          <p:cNvSpPr>
            <a:spLocks noChangeArrowheads="1"/>
          </p:cNvSpPr>
          <p:nvPr/>
        </p:nvSpPr>
        <p:spPr bwMode="auto">
          <a:xfrm>
            <a:off x="8153400" y="5486400"/>
            <a:ext cx="381000" cy="304800"/>
          </a:xfrm>
          <a:prstGeom prst="ellipse">
            <a:avLst/>
          </a:prstGeom>
          <a:solidFill>
            <a:srgbClr val="78E43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6406" name="Oval 22"/>
          <p:cNvSpPr>
            <a:spLocks noChangeArrowheads="1"/>
          </p:cNvSpPr>
          <p:nvPr/>
        </p:nvSpPr>
        <p:spPr bwMode="auto">
          <a:xfrm>
            <a:off x="2438400" y="2743200"/>
            <a:ext cx="152400" cy="152400"/>
          </a:xfrm>
          <a:prstGeom prst="ellipse">
            <a:avLst/>
          </a:prstGeom>
          <a:solidFill>
            <a:srgbClr val="F3151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6405" name="Picture 2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451466">
            <a:off x="1730375" y="1546225"/>
            <a:ext cx="387350" cy="1714500"/>
          </a:xfrm>
          <a:prstGeom prst="rect">
            <a:avLst/>
          </a:prstGeom>
          <a:noFill/>
        </p:spPr>
      </p:pic>
      <p:sp>
        <p:nvSpPr>
          <p:cNvPr id="16407" name="Oval 23"/>
          <p:cNvSpPr>
            <a:spLocks noChangeArrowheads="1"/>
          </p:cNvSpPr>
          <p:nvPr/>
        </p:nvSpPr>
        <p:spPr bwMode="auto">
          <a:xfrm>
            <a:off x="6324600" y="2057400"/>
            <a:ext cx="152400" cy="152400"/>
          </a:xfrm>
          <a:prstGeom prst="ellipse">
            <a:avLst/>
          </a:prstGeom>
          <a:solidFill>
            <a:srgbClr val="F3151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2" name="Стрелка вправо 21">
            <a:hlinkClick r:id="" action="ppaction://noaction"/>
          </p:cNvPr>
          <p:cNvSpPr/>
          <p:nvPr/>
        </p:nvSpPr>
        <p:spPr>
          <a:xfrm>
            <a:off x="8429652" y="6286520"/>
            <a:ext cx="500066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13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23959E-6 L 0.18958 -0.22803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00" y="-11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958 -0.22803 L 0.00625 0.28261 " pathEditMode="relative" rAng="0" ptsTypes="AA">
                                      <p:cBhvr>
                                        <p:cTn id="9" dur="5000" fill="hold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00" y="25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281 -0.11425 C 0.43229 -0.13414 0.42986 -0.15865 0.42569 -0.17438 C 0.42152 -0.1901 0.41545 -0.19935 0.40746 -0.20814 C 0.39948 -0.21693 0.39288 -0.22803 0.37777 -0.22687 C 0.36267 -0.22572 0.33941 -0.22549 0.31718 -0.20074 C 0.29496 -0.176 0.26284 -0.12396 0.24409 -0.07863 C 0.22534 -0.0333 0.21111 0.02683 0.20451 0.07146 C 0.19791 0.11609 0.20052 0.16119 0.20451 0.18964 C 0.2085 0.21808 0.21718 0.23057 0.22847 0.24214 C 0.23975 0.2537 0.25156 0.26966 0.27222 0.25902 C 0.29288 0.24838 0.33125 0.21184 0.35243 0.17831 C 0.37361 0.14477 0.38628 0.09713 0.39896 0.05828 C 0.41163 0.01943 0.42326 -0.02498 0.42847 -0.05435 C 0.43368 -0.08372 0.43333 -0.09436 0.43281 -0.11425 Z " pathEditMode="relative" rAng="0" ptsTypes="aaaaaaaaaaaaaa">
                                      <p:cBhvr>
                                        <p:cTn id="12" dur="5000" fill="hold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00" y="13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&amp;Lcy;&amp;yucy;&amp;dcy;&amp;mcy;&amp;icy;&amp;lcy;&amp;acy; &amp;Pcy;&amp;iecy;&amp;tcy;&amp;iecy;&amp;rcy;&amp;scy;&amp;ocy;&amp;ncy; - &amp;Mcy;&amp;acy;&amp;tcy;&amp;iecy;&amp;mcy;&amp;acy;&amp;tcy;&amp;icy;&amp;kcy;&amp;acy; &quot;&amp;Ucy;&amp;chcy;&amp;ucy;&amp;scy;&amp;softcy; &amp;ucy;&amp;chcy;&amp;icy;&amp;tcy;&amp;softcy;&amp;scy;&amp;yacy;&quot;. 1 &amp;kcy;&amp;lcy;&amp;acy;&amp;scy;&amp;scy;. &amp;Vcy; 3-&amp;khcy; &amp;chcy;&amp;acy;&amp;scy;&amp;tcy;&amp;yacy;&amp;khcy; &amp;ocy;&amp;bcy;&amp;lcy;&amp;ocy;&amp;zhcy;&amp;kcy;&amp;acy; &amp;kcy;&amp;ncy;&amp;icy;&amp;gcy;&amp;i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2800"/>
            <a:ext cx="4248472" cy="4590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619"/>
          <a:stretch/>
        </p:blipFill>
        <p:spPr bwMode="auto">
          <a:xfrm>
            <a:off x="979488" y="5049986"/>
            <a:ext cx="7058025" cy="510555"/>
          </a:xfrm>
          <a:prstGeom prst="rect">
            <a:avLst/>
          </a:prstGeom>
          <a:noFill/>
          <a:ln w="9525">
            <a:solidFill>
              <a:srgbClr val="33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6595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412class.ucoz.ru/istmatem/rimc/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20688"/>
            <a:ext cx="7344816" cy="5574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145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750"/>
            <a:ext cx="91440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755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3" descr="detwp_016.jpg"/>
          <p:cNvPicPr>
            <a:picLocks noChangeAspect="1"/>
          </p:cNvPicPr>
          <p:nvPr/>
        </p:nvPicPr>
        <p:blipFill>
          <a:blip r:embed="rId3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Рисунок 4" descr="1df5994f59407a7cc8be423a8e64b179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2357438"/>
            <a:ext cx="1833563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Рисунок 9" descr="1df5994f59407a7cc8be423a8e64b179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5572125"/>
            <a:ext cx="1833563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Рисунок 11" descr="1df5994f59407a7cc8be423a8e64b179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4214813"/>
            <a:ext cx="1833562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Рисунок 13" descr="1df5994f59407a7cc8be423a8e64b179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0" y="4071938"/>
            <a:ext cx="1833563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Рисунок 14" descr="1df5994f59407a7cc8be423a8e64b179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38" y="2428875"/>
            <a:ext cx="1833562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Рисунок 15" descr="1df5994f59407a7cc8be423a8e64b179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4071938"/>
            <a:ext cx="1833563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Рисунок 16" descr="1df5994f59407a7cc8be423a8e64b179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5" y="5643563"/>
            <a:ext cx="1833563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Рисунок 17" descr="1df5994f59407a7cc8be423a8e64b179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5572125"/>
            <a:ext cx="1833563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Рисунок 18" descr="1df5994f59407a7cc8be423a8e64b179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5" y="2357438"/>
            <a:ext cx="1833563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Рисунок 19" descr="1df5994f59407a7cc8be423a8e64b179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938" y="4286250"/>
            <a:ext cx="1833562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Рисунок 20" descr="1df5994f59407a7cc8be423a8e64b179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5" y="5857875"/>
            <a:ext cx="1833563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Рисунок 21" descr="1df5994f59407a7cc8be423a8e64b179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5" y="5857875"/>
            <a:ext cx="1833563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Рисунок 22" descr="1df5994f59407a7cc8be423a8e64b179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688" y="4143375"/>
            <a:ext cx="1833562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Рисунок 23" descr="1df5994f59407a7cc8be423a8e64b179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688" y="2428875"/>
            <a:ext cx="1833562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Финская зарядка трицаца..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Прямоугольник с одним скругленным углом 31"/>
          <p:cNvSpPr/>
          <p:nvPr/>
        </p:nvSpPr>
        <p:spPr>
          <a:xfrm>
            <a:off x="642910" y="142852"/>
            <a:ext cx="5357850" cy="1357322"/>
          </a:xfrm>
          <a:prstGeom prst="round1Rect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EEECE1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ФИЗКУЛЬТМИНУТКА </a:t>
            </a:r>
          </a:p>
          <a:p>
            <a:pPr algn="ctr">
              <a:defRPr/>
            </a:pPr>
            <a:r>
              <a:rPr lang="ru-RU" b="1" dirty="0">
                <a:solidFill>
                  <a:srgbClr val="EEECE1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«ФИНСКАЯ ЗАРЯДКА ТРИЦАЦА»</a:t>
            </a:r>
          </a:p>
          <a:p>
            <a:pPr algn="ctr">
              <a:defRPr/>
            </a:pPr>
            <a:endParaRPr lang="ru-RU" b="1" dirty="0">
              <a:solidFill>
                <a:srgbClr val="EEECE1">
                  <a:lumMod val="25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b="1" dirty="0">
                <a:solidFill>
                  <a:srgbClr val="EEECE1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ПОВТОРЯЙ ЗА НАМИ!</a:t>
            </a:r>
          </a:p>
        </p:txBody>
      </p:sp>
      <p:pic>
        <p:nvPicPr>
          <p:cNvPr id="2" name="Финская зарядка трицаца..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7661273"/>
      </p:ext>
    </p:extLst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7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446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stihi.ru/pics/2008/02/14/1591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85" y="79098"/>
            <a:ext cx="9144000" cy="67413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877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3" descr="detwp_016.jpg"/>
          <p:cNvPicPr>
            <a:picLocks noChangeAspect="1"/>
          </p:cNvPicPr>
          <p:nvPr/>
        </p:nvPicPr>
        <p:blipFill>
          <a:blip r:embed="rId2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Рисунок 2" descr="36e70533fe14603c31c94b06d9a1e56b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436563"/>
            <a:ext cx="1089025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Рисунок 4" descr="36e70533fe14603c31c94b06d9a1e56b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5429250"/>
            <a:ext cx="1089025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Рисунок 5" descr="36e70533fe14603c31c94b06d9a1e56b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428625"/>
            <a:ext cx="1089025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Рисунок 6" descr="36e70533fe14603c31c94b06d9a1e56b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2071688"/>
            <a:ext cx="1089025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Рисунок 7" descr="36e70533fe14603c31c94b06d9a1e56b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0" y="500063"/>
            <a:ext cx="1089025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Рисунок 8" descr="36e70533fe14603c31c94b06d9a1e56b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63" y="2143125"/>
            <a:ext cx="1089025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Рисунок 9" descr="36e70533fe14603c31c94b06d9a1e56b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3786188"/>
            <a:ext cx="1089025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Рисунок 10" descr="36e70533fe14603c31c94b06d9a1e56b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786188"/>
            <a:ext cx="1089025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Рисунок 11" descr="36e70533fe14603c31c94b06d9a1e56b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5429250"/>
            <a:ext cx="1089025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Рисунок 12" descr="36e70533fe14603c31c94b06d9a1e56b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5429250"/>
            <a:ext cx="1089025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Рисунок 13" descr="36e70533fe14603c31c94b06d9a1e56b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3857625"/>
            <a:ext cx="1089025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Рисунок 14" descr="36e70533fe14603c31c94b06d9a1e56b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2143125"/>
            <a:ext cx="1089025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Рисунок 15" descr="36e70533fe14603c31c94b06d9a1e56b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188" y="3714750"/>
            <a:ext cx="1089025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Рисунок 16" descr="36e70533fe14603c31c94b06d9a1e56b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2071688"/>
            <a:ext cx="1089025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9" name="Рисунок 17" descr="36e70533fe14603c31c94b06d9a1e56b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357188"/>
            <a:ext cx="1089025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0" name="Рисунок 18" descr="36e70533fe14603c31c94b06d9a1e56b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13" y="5500688"/>
            <a:ext cx="1089025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6286274"/>
      </p:ext>
    </p:extLst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3" descr="detwp_016.jpg"/>
          <p:cNvPicPr>
            <a:picLocks noChangeAspect="1"/>
          </p:cNvPicPr>
          <p:nvPr/>
        </p:nvPicPr>
        <p:blipFill>
          <a:blip r:embed="rId2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Рисунок 2" descr="0a57831bc4202bdd3858968f2b47c41f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42875"/>
            <a:ext cx="3286125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4" descr="0a57831bc4202bdd3858968f2b47c41f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85750"/>
            <a:ext cx="2928938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Рисунок 5" descr="0a57831bc4202bdd3858968f2b47c41f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2428875"/>
            <a:ext cx="185737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Рисунок 6" descr="0a57831bc4202bdd3858968f2b47c41f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3" y="500063"/>
            <a:ext cx="2286000" cy="98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Рисунок 7" descr="0a57831bc4202bdd3858968f2b47c41f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8" y="1868488"/>
            <a:ext cx="2928937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Рисунок 8" descr="0a57831bc4202bdd3858968f2b47c41f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928813"/>
            <a:ext cx="2786063" cy="120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Рисунок 9" descr="0a57831bc4202bdd3858968f2b47c41f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4071938"/>
            <a:ext cx="185737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Рисунок 10" descr="0a57831bc4202bdd3858968f2b47c41f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3357563"/>
            <a:ext cx="3286125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Рисунок 11" descr="0a57831bc4202bdd3858968f2b47c41f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3552825"/>
            <a:ext cx="3000375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Рисунок 12" descr="0a57831bc4202bdd3858968f2b47c41f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5643563"/>
            <a:ext cx="164306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Рисунок 13" descr="0a57831bc4202bdd3858968f2b47c41f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5357813"/>
            <a:ext cx="2500313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Рисунок 14" descr="0a57831bc4202bdd3858968f2b47c41f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5214938"/>
            <a:ext cx="2857500" cy="123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9243205"/>
      </p:ext>
    </p:extLst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3" descr="detwp_016.jpg"/>
          <p:cNvPicPr>
            <a:picLocks noChangeAspect="1"/>
          </p:cNvPicPr>
          <p:nvPr/>
        </p:nvPicPr>
        <p:blipFill>
          <a:blip r:embed="rId2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Рисунок 2" descr="4cb12ac87b1993266925b3ca302be1a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857250"/>
            <a:ext cx="642937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Рисунок 4" descr="4cb12ac87b1993266925b3ca302be1a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13" y="5500688"/>
            <a:ext cx="642937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Рисунок 5" descr="4cb12ac87b1993266925b3ca302be1a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857250"/>
            <a:ext cx="642938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Рисунок 6" descr="4cb12ac87b1993266925b3ca302be1a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8" y="2500313"/>
            <a:ext cx="642937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Рисунок 7" descr="4cb12ac87b1993266925b3ca302be1a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2428875"/>
            <a:ext cx="642938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Рисунок 8" descr="4cb12ac87b1993266925b3ca302be1a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5" y="2571750"/>
            <a:ext cx="642938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Рисунок 9" descr="4cb12ac87b1993266925b3ca302be1a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714375"/>
            <a:ext cx="642938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Рисунок 10" descr="4cb12ac87b1993266925b3ca302be1a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714375"/>
            <a:ext cx="642937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Рисунок 11" descr="4cb12ac87b1993266925b3ca302be1a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2500313"/>
            <a:ext cx="642938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Рисунок 12" descr="4cb12ac87b1993266925b3ca302be1a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5572125"/>
            <a:ext cx="642937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Рисунок 13" descr="4cb12ac87b1993266925b3ca302be1a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188" y="5643563"/>
            <a:ext cx="642937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4" name="Рисунок 14" descr="4cb12ac87b1993266925b3ca302be1a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63" y="4071938"/>
            <a:ext cx="642937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5" name="Рисунок 15" descr="4cb12ac87b1993266925b3ca302be1a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3" y="4214813"/>
            <a:ext cx="642937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6" name="Рисунок 16" descr="4cb12ac87b1993266925b3ca302be1a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5786438"/>
            <a:ext cx="642938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7" name="Рисунок 17" descr="4cb12ac87b1993266925b3ca302be1a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4071938"/>
            <a:ext cx="642938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8" name="Рисунок 18" descr="4cb12ac87b1993266925b3ca302be1a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13" y="4143375"/>
            <a:ext cx="642937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9" name="Рисунок 19" descr="4cb12ac87b1993266925b3ca302be1a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188" y="714375"/>
            <a:ext cx="642937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0" name="Рисунок 20" descr="4cb12ac87b1993266925b3ca302be1a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188" y="2500313"/>
            <a:ext cx="642937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6632463"/>
      </p:ext>
    </p:extLst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3" descr="detwp_016.jpg"/>
          <p:cNvPicPr>
            <a:picLocks noChangeAspect="1"/>
          </p:cNvPicPr>
          <p:nvPr/>
        </p:nvPicPr>
        <p:blipFill>
          <a:blip r:embed="rId2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Рисунок 4" descr="121226e4cc1f3822d2f3a6e0275fdb2d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500063"/>
            <a:ext cx="10001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Рисунок 5" descr="121226e4cc1f3822d2f3a6e0275fdb2d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5" y="5214938"/>
            <a:ext cx="10001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Рисунок 6" descr="121226e4cc1f3822d2f3a6e0275fdb2d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428625"/>
            <a:ext cx="10001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Рисунок 7" descr="121226e4cc1f3822d2f3a6e0275fdb2d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2214563"/>
            <a:ext cx="10001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Рисунок 8" descr="121226e4cc1f3822d2f3a6e0275fdb2d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500063"/>
            <a:ext cx="10001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Рисунок 9" descr="121226e4cc1f3822d2f3a6e0275fdb2d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143125"/>
            <a:ext cx="10001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Рисунок 10" descr="121226e4cc1f3822d2f3a6e0275fdb2d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8" y="2143125"/>
            <a:ext cx="10001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Рисунок 11" descr="121226e4cc1f3822d2f3a6e0275fdb2d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428625"/>
            <a:ext cx="10001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Рисунок 12" descr="121226e4cc1f3822d2f3a6e0275fdb2d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2143125"/>
            <a:ext cx="10001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Рисунок 13" descr="121226e4cc1f3822d2f3a6e0275fdb2d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3786188"/>
            <a:ext cx="10001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5" name="Рисунок 14" descr="121226e4cc1f3822d2f3a6e0275fdb2d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3786188"/>
            <a:ext cx="10001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6" name="Рисунок 15" descr="121226e4cc1f3822d2f3a6e0275fdb2d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3857625"/>
            <a:ext cx="10001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7" name="Рисунок 16" descr="121226e4cc1f3822d2f3a6e0275fdb2d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428625"/>
            <a:ext cx="10001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8" name="Рисунок 17" descr="121226e4cc1f3822d2f3a6e0275fdb2d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143125"/>
            <a:ext cx="10001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9" name="Рисунок 18" descr="121226e4cc1f3822d2f3a6e0275fdb2d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13" y="3857625"/>
            <a:ext cx="10001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0" name="Рисунок 19" descr="121226e4cc1f3822d2f3a6e0275fdb2d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5429250"/>
            <a:ext cx="10001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1" name="Рисунок 20" descr="121226e4cc1f3822d2f3a6e0275fdb2d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5500688"/>
            <a:ext cx="10001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2" name="Рисунок 21" descr="121226e4cc1f3822d2f3a6e0275fdb2d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5357813"/>
            <a:ext cx="10001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3" name="Рисунок 22" descr="121226e4cc1f3822d2f3a6e0275fdb2d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188" y="5357813"/>
            <a:ext cx="10001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8568771"/>
      </p:ext>
    </p:extLst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3" descr="detwp_016.jpg"/>
          <p:cNvPicPr>
            <a:picLocks noChangeAspect="1"/>
          </p:cNvPicPr>
          <p:nvPr/>
        </p:nvPicPr>
        <p:blipFill>
          <a:blip r:embed="rId2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Рисунок 2" descr="97b70d5b4f873ac24908013f0527a7e8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571500"/>
            <a:ext cx="2071688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Рисунок 7" descr="97b70d5b4f873ac24908013f0527a7e8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43250" y="500063"/>
            <a:ext cx="2071688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Рисунок 8" descr="97b70d5b4f873ac24908013f0527a7e8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2000250"/>
            <a:ext cx="2071687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Рисунок 9" descr="97b70d5b4f873ac24908013f0527a7e8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29000" y="2143125"/>
            <a:ext cx="2071688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Рисунок 10" descr="97b70d5b4f873ac24908013f0527a7e8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43188" y="3714750"/>
            <a:ext cx="2071687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Рисунок 11" descr="97b70d5b4f873ac24908013f0527a7e8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3786188"/>
            <a:ext cx="2071688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Рисунок 12" descr="97b70d5b4f873ac24908013f0527a7e8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5" y="500063"/>
            <a:ext cx="2071688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Рисунок 13" descr="97b70d5b4f873ac24908013f0527a7e8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2143125"/>
            <a:ext cx="2071688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Рисунок 14" descr="97b70d5b4f873ac24908013f0527a7e8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3857625"/>
            <a:ext cx="2071688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8" name="Рисунок 15" descr="97b70d5b4f873ac24908013f0527a7e8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3" y="5500688"/>
            <a:ext cx="2071687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9" name="Рисунок 16" descr="97b70d5b4f873ac24908013f0527a7e8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357563" y="5357813"/>
            <a:ext cx="2071687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0" name="Рисунок 17" descr="97b70d5b4f873ac24908013f0527a7e8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5357813"/>
            <a:ext cx="2071688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1041068"/>
      </p:ext>
    </p:extLst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3" descr="detwp_016.jpg"/>
          <p:cNvPicPr>
            <a:picLocks noChangeAspect="1"/>
          </p:cNvPicPr>
          <p:nvPr/>
        </p:nvPicPr>
        <p:blipFill>
          <a:blip r:embed="rId2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Рисунок 2" descr="a4ff840f18dbb16f4a8dac1673d8549a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714375"/>
            <a:ext cx="2041525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Рисунок 4" descr="a4ff840f18dbb16f4a8dac1673d8549a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3" y="785813"/>
            <a:ext cx="2041525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Рисунок 5" descr="a4ff840f18dbb16f4a8dac1673d8549a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3" y="2428875"/>
            <a:ext cx="2041525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Рисунок 6" descr="a4ff840f18dbb16f4a8dac1673d8549a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2357438"/>
            <a:ext cx="2041525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Рисунок 7" descr="a4ff840f18dbb16f4a8dac1673d8549a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2357438"/>
            <a:ext cx="2041525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Рисунок 8" descr="a4ff840f18dbb16f4a8dac1673d8549a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4071938"/>
            <a:ext cx="2041525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Рисунок 9" descr="a4ff840f18dbb16f4a8dac1673d8549a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5" y="4000500"/>
            <a:ext cx="2041525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Рисунок 10" descr="a4ff840f18dbb16f4a8dac1673d8549a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688" y="4071938"/>
            <a:ext cx="2041525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Рисунок 11" descr="a4ff840f18dbb16f4a8dac1673d8549a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688" y="5715000"/>
            <a:ext cx="2041525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2" name="Рисунок 12" descr="a4ff840f18dbb16f4a8dac1673d8549a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63" y="5572125"/>
            <a:ext cx="2041525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3" name="Рисунок 13" descr="a4ff840f18dbb16f4a8dac1673d8549a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5572125"/>
            <a:ext cx="2041525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4" name="Рисунок 14" descr="a4ff840f18dbb16f4a8dac1673d8549a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714375"/>
            <a:ext cx="2041525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4418984"/>
      </p:ext>
    </p:extLst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3" descr="detwp_016.jpg"/>
          <p:cNvPicPr>
            <a:picLocks noChangeAspect="1"/>
          </p:cNvPicPr>
          <p:nvPr/>
        </p:nvPicPr>
        <p:blipFill>
          <a:blip r:embed="rId2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Рисунок 2" descr="bb5c8279142714e69301ba5dc50efe3d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500063"/>
            <a:ext cx="10001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Рисунок 4" descr="bb5c8279142714e69301ba5dc50efe3d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2000250"/>
            <a:ext cx="10001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Рисунок 5" descr="bb5c8279142714e69301ba5dc50efe3d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8" y="357188"/>
            <a:ext cx="10001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Рисунок 6" descr="bb5c8279142714e69301ba5dc50efe3d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428625"/>
            <a:ext cx="10001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Рисунок 7" descr="bb5c8279142714e69301ba5dc50efe3d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2071688"/>
            <a:ext cx="10001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Рисунок 8" descr="bb5c8279142714e69301ba5dc50efe3d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2071688"/>
            <a:ext cx="10001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Рисунок 9" descr="bb5c8279142714e69301ba5dc50efe3d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2071688"/>
            <a:ext cx="10001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Рисунок 10" descr="bb5c8279142714e69301ba5dc50efe3d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188" y="428625"/>
            <a:ext cx="10001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Рисунок 11" descr="bb5c8279142714e69301ba5dc50efe3d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2071688"/>
            <a:ext cx="10001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6" name="Рисунок 12" descr="bb5c8279142714e69301ba5dc50efe3d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3714750"/>
            <a:ext cx="10001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7" name="Рисунок 13" descr="bb5c8279142714e69301ba5dc50efe3d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13" y="3714750"/>
            <a:ext cx="10001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8" name="Рисунок 14" descr="bb5c8279142714e69301ba5dc50efe3d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3786188"/>
            <a:ext cx="10001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9" name="Рисунок 15" descr="bb5c8279142714e69301ba5dc50efe3d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3786188"/>
            <a:ext cx="10001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0" name="Рисунок 16" descr="bb5c8279142714e69301ba5dc50efe3d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13" y="5286375"/>
            <a:ext cx="10001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1" name="Рисунок 17" descr="bb5c8279142714e69301ba5dc50efe3d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5143500"/>
            <a:ext cx="10001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2" name="Рисунок 18" descr="bb5c8279142714e69301ba5dc50efe3d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3" y="5143500"/>
            <a:ext cx="10001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3" name="Рисунок 19" descr="bb5c8279142714e69301ba5dc50efe3d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5143500"/>
            <a:ext cx="10001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8281866"/>
      </p:ext>
    </p:extLst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3" descr="detwp_016.jpg"/>
          <p:cNvPicPr>
            <a:picLocks noChangeAspect="1"/>
          </p:cNvPicPr>
          <p:nvPr/>
        </p:nvPicPr>
        <p:blipFill>
          <a:blip r:embed="rId2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Рисунок 2" descr="d20358d065d778a386f292691d1ba00c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428625"/>
            <a:ext cx="1714500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Рисунок 5" descr="d20358d065d778a386f292691d1ba00c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428625"/>
            <a:ext cx="1714500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Рисунок 6" descr="d20358d065d778a386f292691d1ba00c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5" y="357188"/>
            <a:ext cx="1714500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Рисунок 7" descr="d20358d065d778a386f292691d1ba00c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2143125"/>
            <a:ext cx="1714500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Рисунок 8" descr="d20358d065d778a386f292691d1ba00c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8" y="2143125"/>
            <a:ext cx="1714500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Рисунок 9" descr="d20358d065d778a386f292691d1ba00c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688" y="428625"/>
            <a:ext cx="1714500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Рисунок 10" descr="d20358d065d778a386f292691d1ba00c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2143125"/>
            <a:ext cx="1714500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Рисунок 11" descr="d20358d065d778a386f292691d1ba00c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3857625"/>
            <a:ext cx="1714500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Рисунок 12" descr="d20358d065d778a386f292691d1ba00c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3857625"/>
            <a:ext cx="1714500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8" name="Рисунок 13" descr="d20358d065d778a386f292691d1ba00c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5" y="3786188"/>
            <a:ext cx="1714500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9" name="Рисунок 14" descr="d20358d065d778a386f292691d1ba00c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3857625"/>
            <a:ext cx="1714500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0" name="Рисунок 15" descr="d20358d065d778a386f292691d1ba00c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688" y="5572125"/>
            <a:ext cx="1714500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1" name="Рисунок 16" descr="d20358d065d778a386f292691d1ba00c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63" y="5357813"/>
            <a:ext cx="1714500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2" name="Рисунок 17" descr="d20358d065d778a386f292691d1ba00c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5429250"/>
            <a:ext cx="1714500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6395750"/>
      </p:ext>
    </p:extLst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3" descr="detwp_016.jpg"/>
          <p:cNvPicPr>
            <a:picLocks noChangeAspect="1"/>
          </p:cNvPicPr>
          <p:nvPr/>
        </p:nvPicPr>
        <p:blipFill>
          <a:blip r:embed="rId2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Рисунок 2" descr="d20358d065d778a386f292691d1ba00c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428625"/>
            <a:ext cx="1714500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Рисунок 5" descr="d20358d065d778a386f292691d1ba00c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428625"/>
            <a:ext cx="1714500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Рисунок 6" descr="d20358d065d778a386f292691d1ba00c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5" y="357188"/>
            <a:ext cx="1714500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Рисунок 7" descr="d20358d065d778a386f292691d1ba00c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2143125"/>
            <a:ext cx="1714500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Рисунок 8" descr="d20358d065d778a386f292691d1ba00c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8" y="2143125"/>
            <a:ext cx="1714500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Рисунок 9" descr="d20358d065d778a386f292691d1ba00c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688" y="428625"/>
            <a:ext cx="1714500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Рисунок 10" descr="d20358d065d778a386f292691d1ba00c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2143125"/>
            <a:ext cx="1714500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Рисунок 11" descr="d20358d065d778a386f292691d1ba00c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3857625"/>
            <a:ext cx="1714500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Рисунок 12" descr="d20358d065d778a386f292691d1ba00c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3857625"/>
            <a:ext cx="1714500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8" name="Рисунок 13" descr="d20358d065d778a386f292691d1ba00c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5" y="3786188"/>
            <a:ext cx="1714500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9" name="Рисунок 14" descr="d20358d065d778a386f292691d1ba00c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3857625"/>
            <a:ext cx="1714500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0" name="Рисунок 15" descr="d20358d065d778a386f292691d1ba00c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688" y="5572125"/>
            <a:ext cx="1714500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1" name="Рисунок 16" descr="d20358d065d778a386f292691d1ba00c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63" y="5357813"/>
            <a:ext cx="1714500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2" name="Рисунок 17" descr="d20358d065d778a386f292691d1ba00c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5429250"/>
            <a:ext cx="1714500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2030290"/>
      </p:ext>
    </p:extLst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3" descr="detwp_016.jpg"/>
          <p:cNvPicPr>
            <a:picLocks noChangeAspect="1"/>
          </p:cNvPicPr>
          <p:nvPr/>
        </p:nvPicPr>
        <p:blipFill>
          <a:blip r:embed="rId2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Рисунок 2" descr="ed761f4da62d64e0f87a9b58d660195a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714375"/>
            <a:ext cx="157162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Рисунок 4" descr="ed761f4da62d64e0f87a9b58d660195a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571500"/>
            <a:ext cx="157162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Рисунок 5" descr="ed761f4da62d64e0f87a9b58d660195a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71500"/>
            <a:ext cx="157162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Рисунок 6" descr="ed761f4da62d64e0f87a9b58d660195a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214563"/>
            <a:ext cx="157162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Рисунок 7" descr="ed761f4da62d64e0f87a9b58d660195a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0" y="2286000"/>
            <a:ext cx="157162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Рисунок 8" descr="ed761f4da62d64e0f87a9b58d660195a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0" y="2286000"/>
            <a:ext cx="157162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Рисунок 9" descr="ed761f4da62d64e0f87a9b58d660195a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63" y="3929063"/>
            <a:ext cx="157162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Рисунок 10" descr="ed761f4da62d64e0f87a9b58d660195a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3929063"/>
            <a:ext cx="157162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Рисунок 11" descr="ed761f4da62d64e0f87a9b58d660195a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8" y="4000500"/>
            <a:ext cx="157162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Рисунок 12" descr="ed761f4da62d64e0f87a9b58d660195a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688" y="571500"/>
            <a:ext cx="157162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3" name="Рисунок 13" descr="ed761f4da62d64e0f87a9b58d660195a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63" y="2214563"/>
            <a:ext cx="157162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4" name="Рисунок 14" descr="ed761f4da62d64e0f87a9b58d660195a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000500"/>
            <a:ext cx="157162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5" name="Рисунок 15" descr="ed761f4da62d64e0f87a9b58d660195a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5" y="5643563"/>
            <a:ext cx="157162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6" name="Рисунок 16" descr="ed761f4da62d64e0f87a9b58d660195a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357813"/>
            <a:ext cx="157162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7" name="Рисунок 17" descr="ed761f4da62d64e0f87a9b58d660195a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5429250"/>
            <a:ext cx="157162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7393378"/>
      </p:ext>
    </p:extLst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219200"/>
            <a:ext cx="6400800" cy="4419600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  <a:p>
            <a:r>
              <a:rPr lang="ru-RU" sz="5400" b="1" dirty="0" smtClean="0"/>
              <a:t>2 </a:t>
            </a:r>
            <a:r>
              <a:rPr lang="ru-RU" sz="5400" b="1" dirty="0"/>
              <a:t>+ </a:t>
            </a:r>
            <a:r>
              <a:rPr lang="ru-RU" sz="5400" b="1" dirty="0" smtClean="0"/>
              <a:t>3</a:t>
            </a:r>
            <a:endParaRPr lang="ru-RU" sz="5400" b="1" dirty="0"/>
          </a:p>
          <a:p>
            <a:r>
              <a:rPr lang="ru-RU" sz="54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3802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3" descr="detwp_016.jpg"/>
          <p:cNvPicPr>
            <a:picLocks noChangeAspect="1"/>
          </p:cNvPicPr>
          <p:nvPr/>
        </p:nvPicPr>
        <p:blipFill>
          <a:blip r:embed="rId2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Рисунок 2" descr="dfea997fff70809d884ecfb4cf9b1106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74625"/>
            <a:ext cx="1500188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Рисунок 7" descr="dfea997fff70809d884ecfb4cf9b1106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785938"/>
            <a:ext cx="1500188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Рисунок 8" descr="dfea997fff70809d884ecfb4cf9b1106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38" y="214313"/>
            <a:ext cx="1500187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Рисунок 9" descr="dfea997fff70809d884ecfb4cf9b1106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857375"/>
            <a:ext cx="1500187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Рисунок 10" descr="dfea997fff70809d884ecfb4cf9b1106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38" y="1857375"/>
            <a:ext cx="1500187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Рисунок 11" descr="dfea997fff70809d884ecfb4cf9b1106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0"/>
            <a:ext cx="1500188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Рисунок 12" descr="dfea997fff70809d884ecfb4cf9b1106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785938"/>
            <a:ext cx="1500187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Рисунок 13" descr="dfea997fff70809d884ecfb4cf9b1106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142875"/>
            <a:ext cx="1500187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Рисунок 14" descr="dfea997fff70809d884ecfb4cf9b1106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688" y="1857375"/>
            <a:ext cx="1500187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Рисунок 15" descr="dfea997fff70809d884ecfb4cf9b1106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63" y="3643313"/>
            <a:ext cx="1500187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7" name="Рисунок 16" descr="dfea997fff70809d884ecfb4cf9b1106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3643313"/>
            <a:ext cx="1500187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8" name="Рисунок 17" descr="dfea997fff70809d884ecfb4cf9b1106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571875"/>
            <a:ext cx="1500187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9" name="Рисунок 18" descr="dfea997fff70809d884ecfb4cf9b1106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643313"/>
            <a:ext cx="1500188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0" name="Рисунок 19" descr="dfea997fff70809d884ecfb4cf9b1106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5357813"/>
            <a:ext cx="1500188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1" name="Рисунок 20" descr="dfea997fff70809d884ecfb4cf9b1106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63" y="5000625"/>
            <a:ext cx="1500187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2" name="Рисунок 21" descr="dfea997fff70809d884ecfb4cf9b1106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143500"/>
            <a:ext cx="1500188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3" name="Рисунок 22" descr="dfea997fff70809d884ecfb4cf9b1106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5143500"/>
            <a:ext cx="1500188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6286911"/>
      </p:ext>
    </p:extLst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3" descr="detwp_016.jpg"/>
          <p:cNvPicPr>
            <a:picLocks noChangeAspect="1"/>
          </p:cNvPicPr>
          <p:nvPr/>
        </p:nvPicPr>
        <p:blipFill>
          <a:blip r:embed="rId2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Рисунок 4" descr="b2dcccdf588a3b9dddd9c2d94f10b58e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500063"/>
            <a:ext cx="1052513" cy="100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Рисунок 9" descr="b2dcccdf588a3b9dddd9c2d94f10b58e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2000250"/>
            <a:ext cx="1052513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Рисунок 10" descr="b2dcccdf588a3b9dddd9c2d94f10b58e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500063"/>
            <a:ext cx="1052513" cy="100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Рисунок 11" descr="b2dcccdf588a3b9dddd9c2d94f10b58e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2143125"/>
            <a:ext cx="1052513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Рисунок 12" descr="b2dcccdf588a3b9dddd9c2d94f10b58e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500063"/>
            <a:ext cx="1052513" cy="100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Рисунок 13" descr="b2dcccdf588a3b9dddd9c2d94f10b58e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2214563"/>
            <a:ext cx="1052512" cy="100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Рисунок 14" descr="b2dcccdf588a3b9dddd9c2d94f10b58e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0" y="3929063"/>
            <a:ext cx="1052513" cy="100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Рисунок 15" descr="b2dcccdf588a3b9dddd9c2d94f10b58e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3714750"/>
            <a:ext cx="1052513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Рисунок 16" descr="b2dcccdf588a3b9dddd9c2d94f10b58e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3786188"/>
            <a:ext cx="1052512" cy="100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Рисунок 17" descr="b2dcccdf588a3b9dddd9c2d94f10b58e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5572125"/>
            <a:ext cx="1052512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Рисунок 18" descr="b2dcccdf588a3b9dddd9c2d94f10b58e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5429250"/>
            <a:ext cx="1052513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2" name="Рисунок 19" descr="b2dcccdf588a3b9dddd9c2d94f10b58e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5" y="500063"/>
            <a:ext cx="1052513" cy="100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3" name="Рисунок 20" descr="b2dcccdf588a3b9dddd9c2d94f10b58e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188" y="2214563"/>
            <a:ext cx="1052512" cy="100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4" name="Рисунок 21" descr="b2dcccdf588a3b9dddd9c2d94f10b58e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13" y="3786188"/>
            <a:ext cx="1052512" cy="100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5" name="Рисунок 22" descr="b2dcccdf588a3b9dddd9c2d94f10b58e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188" y="5500688"/>
            <a:ext cx="1052512" cy="100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782828"/>
      </p:ext>
    </p:extLst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3" descr="detwp_016.jpg"/>
          <p:cNvPicPr>
            <a:picLocks noChangeAspect="1"/>
          </p:cNvPicPr>
          <p:nvPr/>
        </p:nvPicPr>
        <p:blipFill>
          <a:blip r:embed="rId2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Рисунок 2" descr="ed761f4da62d64e0f87a9b58d660195a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714375"/>
            <a:ext cx="157162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Рисунок 4" descr="ed761f4da62d64e0f87a9b58d660195a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571500"/>
            <a:ext cx="157162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Рисунок 5" descr="ed761f4da62d64e0f87a9b58d660195a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71500"/>
            <a:ext cx="157162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Рисунок 6" descr="ed761f4da62d64e0f87a9b58d660195a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214563"/>
            <a:ext cx="157162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Рисунок 7" descr="ed761f4da62d64e0f87a9b58d660195a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0" y="2286000"/>
            <a:ext cx="157162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Рисунок 8" descr="ed761f4da62d64e0f87a9b58d660195a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0" y="2286000"/>
            <a:ext cx="157162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Рисунок 9" descr="ed761f4da62d64e0f87a9b58d660195a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63" y="3929063"/>
            <a:ext cx="157162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Рисунок 10" descr="ed761f4da62d64e0f87a9b58d660195a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3929063"/>
            <a:ext cx="157162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Рисунок 11" descr="ed761f4da62d64e0f87a9b58d660195a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8" y="4000500"/>
            <a:ext cx="157162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Рисунок 12" descr="ed761f4da62d64e0f87a9b58d660195a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688" y="571500"/>
            <a:ext cx="157162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3" name="Рисунок 13" descr="ed761f4da62d64e0f87a9b58d660195a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63" y="2214563"/>
            <a:ext cx="157162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4" name="Рисунок 14" descr="ed761f4da62d64e0f87a9b58d660195a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000500"/>
            <a:ext cx="157162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5" name="Рисунок 15" descr="ed761f4da62d64e0f87a9b58d660195a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5" y="5643563"/>
            <a:ext cx="157162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6" name="Рисунок 16" descr="ed761f4da62d64e0f87a9b58d660195a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357813"/>
            <a:ext cx="157162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7" name="Рисунок 17" descr="ed761f4da62d64e0f87a9b58d660195a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5429250"/>
            <a:ext cx="157162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1733399"/>
      </p:ext>
    </p:extLst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3" descr="detwp_016.jpg"/>
          <p:cNvPicPr>
            <a:picLocks noChangeAspect="1"/>
          </p:cNvPicPr>
          <p:nvPr/>
        </p:nvPicPr>
        <p:blipFill>
          <a:blip r:embed="rId2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Рисунок 4" descr="121226e4cc1f3822d2f3a6e0275fdb2d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500063"/>
            <a:ext cx="10001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Рисунок 5" descr="121226e4cc1f3822d2f3a6e0275fdb2d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5" y="5214938"/>
            <a:ext cx="10001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Рисунок 6" descr="121226e4cc1f3822d2f3a6e0275fdb2d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428625"/>
            <a:ext cx="10001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Рисунок 7" descr="121226e4cc1f3822d2f3a6e0275fdb2d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2214563"/>
            <a:ext cx="10001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Рисунок 8" descr="121226e4cc1f3822d2f3a6e0275fdb2d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500063"/>
            <a:ext cx="10001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Рисунок 9" descr="121226e4cc1f3822d2f3a6e0275fdb2d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143125"/>
            <a:ext cx="10001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Рисунок 10" descr="121226e4cc1f3822d2f3a6e0275fdb2d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8" y="2143125"/>
            <a:ext cx="10001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Рисунок 11" descr="121226e4cc1f3822d2f3a6e0275fdb2d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428625"/>
            <a:ext cx="10001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Рисунок 12" descr="121226e4cc1f3822d2f3a6e0275fdb2d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2143125"/>
            <a:ext cx="10001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Рисунок 13" descr="121226e4cc1f3822d2f3a6e0275fdb2d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3786188"/>
            <a:ext cx="10001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5" name="Рисунок 14" descr="121226e4cc1f3822d2f3a6e0275fdb2d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3786188"/>
            <a:ext cx="10001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6" name="Рисунок 15" descr="121226e4cc1f3822d2f3a6e0275fdb2d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3857625"/>
            <a:ext cx="10001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7" name="Рисунок 16" descr="121226e4cc1f3822d2f3a6e0275fdb2d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428625"/>
            <a:ext cx="10001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8" name="Рисунок 17" descr="121226e4cc1f3822d2f3a6e0275fdb2d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143125"/>
            <a:ext cx="10001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9" name="Рисунок 18" descr="121226e4cc1f3822d2f3a6e0275fdb2d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13" y="3857625"/>
            <a:ext cx="10001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0" name="Рисунок 19" descr="121226e4cc1f3822d2f3a6e0275fdb2d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5429250"/>
            <a:ext cx="10001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1" name="Рисунок 20" descr="121226e4cc1f3822d2f3a6e0275fdb2d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5500688"/>
            <a:ext cx="10001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2" name="Рисунок 21" descr="121226e4cc1f3822d2f3a6e0275fdb2d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5357813"/>
            <a:ext cx="10001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3" name="Рисунок 22" descr="121226e4cc1f3822d2f3a6e0275fdb2d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188" y="5357813"/>
            <a:ext cx="10001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982831"/>
      </p:ext>
    </p:extLst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3" descr="detwp_016.jpg"/>
          <p:cNvPicPr>
            <a:picLocks noChangeAspect="1"/>
          </p:cNvPicPr>
          <p:nvPr/>
        </p:nvPicPr>
        <p:blipFill>
          <a:blip r:embed="rId2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Рисунок 2" descr="fc9cd8b2e80660e9849bc4a0a8498e3e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5643563"/>
            <a:ext cx="100012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Рисунок 4" descr="fc9cd8b2e80660e9849bc4a0a8498e3e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13" y="857250"/>
            <a:ext cx="100012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Рисунок 5" descr="fc9cd8b2e80660e9849bc4a0a8498e3e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3" y="5572125"/>
            <a:ext cx="100012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Рисунок 6" descr="fc9cd8b2e80660e9849bc4a0a8498e3e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5572125"/>
            <a:ext cx="100012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Рисунок 7" descr="fc9cd8b2e80660e9849bc4a0a8498e3e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13" y="5715000"/>
            <a:ext cx="100012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Рисунок 8" descr="fc9cd8b2e80660e9849bc4a0a8498e3e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4286250"/>
            <a:ext cx="100012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Рисунок 9" descr="fc9cd8b2e80660e9849bc4a0a8498e3e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188" y="2428875"/>
            <a:ext cx="100012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Рисунок 10" descr="fc9cd8b2e80660e9849bc4a0a8498e3e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00313"/>
            <a:ext cx="100012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Рисунок 11" descr="fc9cd8b2e80660e9849bc4a0a8498e3e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38" y="2500313"/>
            <a:ext cx="100012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4" name="Рисунок 12" descr="fc9cd8b2e80660e9849bc4a0a8498e3e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2571750"/>
            <a:ext cx="100012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с одним скругленным углом 13"/>
          <p:cNvSpPr/>
          <p:nvPr/>
        </p:nvSpPr>
        <p:spPr>
          <a:xfrm>
            <a:off x="642910" y="857232"/>
            <a:ext cx="5357850" cy="571504"/>
          </a:xfrm>
          <a:prstGeom prst="round1Rect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EEECE1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ЗАМЕЧАТЕЛЬНО!</a:t>
            </a:r>
          </a:p>
        </p:txBody>
      </p:sp>
    </p:spTree>
    <p:extLst>
      <p:ext uri="{BB962C8B-B14F-4D97-AF65-F5344CB8AC3E}">
        <p14:creationId xmlns:p14="http://schemas.microsoft.com/office/powerpoint/2010/main" val="3908792989"/>
      </p:ext>
    </p:extLst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3" descr="detwp_016.jpg"/>
          <p:cNvPicPr>
            <a:picLocks noChangeAspect="1"/>
          </p:cNvPicPr>
          <p:nvPr/>
        </p:nvPicPr>
        <p:blipFill>
          <a:blip r:embed="rId2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Рисунок 2" descr="fc9cd8b2e80660e9849bc4a0a8498e3e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5643563"/>
            <a:ext cx="100012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Рисунок 4" descr="fc9cd8b2e80660e9849bc4a0a8498e3e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13" y="857250"/>
            <a:ext cx="100012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Рисунок 5" descr="fc9cd8b2e80660e9849bc4a0a8498e3e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3" y="5572125"/>
            <a:ext cx="100012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Рисунок 6" descr="fc9cd8b2e80660e9849bc4a0a8498e3e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5572125"/>
            <a:ext cx="100012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Рисунок 7" descr="fc9cd8b2e80660e9849bc4a0a8498e3e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13" y="5715000"/>
            <a:ext cx="100012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Рисунок 8" descr="fc9cd8b2e80660e9849bc4a0a8498e3e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4286250"/>
            <a:ext cx="100012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Рисунок 9" descr="fc9cd8b2e80660e9849bc4a0a8498e3e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188" y="2428875"/>
            <a:ext cx="100012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Рисунок 10" descr="fc9cd8b2e80660e9849bc4a0a8498e3e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00313"/>
            <a:ext cx="100012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Рисунок 11" descr="fc9cd8b2e80660e9849bc4a0a8498e3e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38" y="2500313"/>
            <a:ext cx="100012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4" name="Рисунок 12" descr="fc9cd8b2e80660e9849bc4a0a8498e3e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2571750"/>
            <a:ext cx="100012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с одним скругленным углом 13"/>
          <p:cNvSpPr/>
          <p:nvPr/>
        </p:nvSpPr>
        <p:spPr>
          <a:xfrm>
            <a:off x="642910" y="857232"/>
            <a:ext cx="5357850" cy="571504"/>
          </a:xfrm>
          <a:prstGeom prst="round1Rect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EEECE1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ЗАМЕЧАТЕЛЬНО!</a:t>
            </a:r>
          </a:p>
        </p:txBody>
      </p:sp>
    </p:spTree>
    <p:extLst>
      <p:ext uri="{BB962C8B-B14F-4D97-AF65-F5344CB8AC3E}">
        <p14:creationId xmlns:p14="http://schemas.microsoft.com/office/powerpoint/2010/main" val="3908792989"/>
      </p:ext>
    </p:extLst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rum.sibmama.ru/usrpx/43421/43421_398x450_c24ba3d6b4852ef83eb256233697e754_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69"/>
          <a:stretch/>
        </p:blipFill>
        <p:spPr bwMode="auto">
          <a:xfrm>
            <a:off x="1403648" y="373946"/>
            <a:ext cx="5904656" cy="5908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853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04198"/>
            <a:ext cx="2944813" cy="3316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77072"/>
            <a:ext cx="8424863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466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9521"/>
            <a:ext cx="2944813" cy="3316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62" y="3933056"/>
            <a:ext cx="8602663" cy="211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31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im7-tub-ru.yandex.net/i?id=200370366-46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517" y="0"/>
            <a:ext cx="922851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796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219200"/>
            <a:ext cx="6400800" cy="4419600"/>
          </a:xfrm>
        </p:spPr>
        <p:txBody>
          <a:bodyPr/>
          <a:lstStyle/>
          <a:p>
            <a:endParaRPr lang="ru-RU" dirty="0"/>
          </a:p>
          <a:p>
            <a:pPr algn="l"/>
            <a:r>
              <a:rPr lang="ru-RU" sz="4800" b="1" dirty="0"/>
              <a:t>Первое слагаемое </a:t>
            </a:r>
            <a:r>
              <a:rPr lang="ru-RU" sz="4800" b="1" dirty="0" smtClean="0"/>
              <a:t>2</a:t>
            </a:r>
            <a:endParaRPr lang="ru-RU" sz="4800" b="1" dirty="0"/>
          </a:p>
          <a:p>
            <a:pPr algn="l"/>
            <a:r>
              <a:rPr lang="ru-RU" sz="4800" b="1" dirty="0"/>
              <a:t>Второе слагаемое </a:t>
            </a:r>
            <a:r>
              <a:rPr lang="ru-RU" sz="4800" b="1" dirty="0" smtClean="0"/>
              <a:t>2</a:t>
            </a:r>
            <a:endParaRPr lang="ru-RU" sz="4800" b="1" dirty="0"/>
          </a:p>
          <a:p>
            <a:pPr algn="l"/>
            <a:r>
              <a:rPr lang="ru-RU" sz="4800" b="1" dirty="0"/>
              <a:t>Сумма ?</a:t>
            </a:r>
          </a:p>
        </p:txBody>
      </p:sp>
    </p:spTree>
    <p:extLst>
      <p:ext uri="{BB962C8B-B14F-4D97-AF65-F5344CB8AC3E}">
        <p14:creationId xmlns:p14="http://schemas.microsoft.com/office/powerpoint/2010/main" val="221895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0CBD8"/>
            </a:gs>
            <a:gs pos="50000">
              <a:schemeClr val="bg1"/>
            </a:gs>
            <a:gs pos="100000">
              <a:srgbClr val="50CBD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5" descr=" (688x493, 13Kb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8538" y="1700213"/>
            <a:ext cx="4392612" cy="3146425"/>
          </a:xfrm>
          <a:prstGeom prst="rect">
            <a:avLst/>
          </a:prstGeom>
          <a:noFill/>
        </p:spPr>
      </p:pic>
      <p:pic>
        <p:nvPicPr>
          <p:cNvPr id="14340" name="Picture 4" descr=" (463x503, 9Kb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650" y="404813"/>
            <a:ext cx="1874838" cy="2036762"/>
          </a:xfrm>
          <a:prstGeom prst="rect">
            <a:avLst/>
          </a:prstGeom>
          <a:noFill/>
        </p:spPr>
      </p:pic>
      <p:pic>
        <p:nvPicPr>
          <p:cNvPr id="14342" name="Picture 6" descr=" (400x462, 8Kb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4652963"/>
            <a:ext cx="1751013" cy="2022475"/>
          </a:xfrm>
          <a:prstGeom prst="rect">
            <a:avLst/>
          </a:prstGeom>
          <a:noFill/>
        </p:spPr>
      </p:pic>
      <p:pic>
        <p:nvPicPr>
          <p:cNvPr id="14343" name="Picture 7" descr=" (403x563, 8Kb)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9913" y="3357563"/>
            <a:ext cx="2330450" cy="3255962"/>
          </a:xfrm>
          <a:prstGeom prst="rect">
            <a:avLst/>
          </a:prstGeom>
          <a:noFill/>
        </p:spPr>
      </p:pic>
      <p:pic>
        <p:nvPicPr>
          <p:cNvPr id="14344" name="Picture 8" descr=" (402x566, 9Kb)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69125" y="620713"/>
            <a:ext cx="1379538" cy="1655762"/>
          </a:xfrm>
          <a:prstGeom prst="rect">
            <a:avLst/>
          </a:prstGeom>
          <a:noFill/>
        </p:spPr>
      </p:pic>
      <p:pic>
        <p:nvPicPr>
          <p:cNvPr id="14345" name="Picture 9" descr=" (592x391, 14Kb)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685338" y="6669088"/>
            <a:ext cx="3743325" cy="2254250"/>
          </a:xfrm>
          <a:prstGeom prst="rect">
            <a:avLst/>
          </a:prstGeom>
          <a:noFill/>
        </p:spPr>
      </p:pic>
      <p:pic>
        <p:nvPicPr>
          <p:cNvPr id="14346" name="Picture 10" descr=" (592x391, 14Kb)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-3565525" y="5157788"/>
            <a:ext cx="3384550" cy="2254250"/>
          </a:xfrm>
          <a:prstGeom prst="rect">
            <a:avLst/>
          </a:prstGeom>
          <a:noFill/>
        </p:spPr>
      </p:pic>
      <p:pic>
        <p:nvPicPr>
          <p:cNvPr id="14349" name="Picture 13" descr=" (354x572, 10Kb)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76600" y="1341438"/>
            <a:ext cx="3052763" cy="3878262"/>
          </a:xfrm>
          <a:prstGeom prst="rect">
            <a:avLst/>
          </a:prstGeom>
          <a:noFill/>
        </p:spPr>
      </p:pic>
      <p:pic>
        <p:nvPicPr>
          <p:cNvPr id="14350" name="Picture 14" descr=" (366x515, 7Kb)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979613" y="2852738"/>
            <a:ext cx="1687512" cy="2376487"/>
          </a:xfrm>
          <a:prstGeom prst="rect">
            <a:avLst/>
          </a:prstGeom>
          <a:noFill/>
        </p:spPr>
      </p:pic>
      <p:pic>
        <p:nvPicPr>
          <p:cNvPr id="14351" name="Picture 15" descr=" (403x563, 8Kb)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364163" y="549275"/>
            <a:ext cx="2703512" cy="3816350"/>
          </a:xfrm>
          <a:prstGeom prst="rect">
            <a:avLst/>
          </a:prstGeom>
          <a:noFill/>
        </p:spPr>
      </p:pic>
      <p:pic>
        <p:nvPicPr>
          <p:cNvPr id="14352" name="Picture 16" descr="sari"/>
          <p:cNvPicPr>
            <a:picLocks noChangeAspect="1" noChangeArrowheads="1" noCrop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771775" y="2133600"/>
            <a:ext cx="1333500" cy="1895475"/>
          </a:xfrm>
          <a:prstGeom prst="rect">
            <a:avLst/>
          </a:prstGeom>
          <a:noFill/>
        </p:spPr>
      </p:pic>
      <p:pic>
        <p:nvPicPr>
          <p:cNvPr id="14354" name="Picture 18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джен.wav"/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</p:pic>
      <p:sp>
        <p:nvSpPr>
          <p:cNvPr id="14355" name="AutoShape 19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8243888" y="6308725"/>
            <a:ext cx="647700" cy="360363"/>
          </a:xfrm>
          <a:prstGeom prst="leftArrow">
            <a:avLst>
              <a:gd name="adj1" fmla="val 50000"/>
              <a:gd name="adj2" fmla="val 44934"/>
            </a:avLst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123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3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0"/>
                            </p:stCondLst>
                            <p:childTnLst>
                              <p:par>
                                <p:cTn id="2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7.40741E-7 L 0.97344 -0.00093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" y="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000"/>
                            </p:stCondLst>
                            <p:childTnLst>
                              <p:par>
                                <p:cTn id="31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4000"/>
                            </p:stCondLst>
                            <p:childTnLst>
                              <p:par>
                                <p:cTn id="36" presetID="37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59259E-6 L 0.16667 0.20069 C 0.20156 0.24606 0.25399 0.27153 0.30833 0.27153 C 0.37049 0.27153 0.42031 0.24606 0.45521 0.20069 L 0.62205 2.59259E-6 " pathEditMode="relative" rAng="0" ptsTypes="FffFF">
                                      <p:cBhvr>
                                        <p:cTn id="37" dur="3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1" y="1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0"/>
                            </p:stCondLst>
                            <p:childTnLst>
                              <p:par>
                                <p:cTn id="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500"/>
                            </p:stCondLst>
                            <p:childTnLst>
                              <p:par>
                                <p:cTn id="46" presetID="7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38 0.01713 L -0.60642 0.01713 L -0.60642 0.67338 L -0.03038 0.67338 L -0.03038 0.01713 Z " pathEditMode="relative" rAng="0" ptsTypes="FFFFF">
                                      <p:cBhvr>
                                        <p:cTn id="47" dur="3000" spd="-100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8" y="3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950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0"/>
                            </p:stCondLst>
                            <p:childTnLst>
                              <p:par>
                                <p:cTn id="53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0"/>
                            </p:stCondLst>
                            <p:childTnLst>
                              <p:par>
                                <p:cTn id="58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0"/>
                            </p:stCondLst>
                            <p:childTnLst>
                              <p:par>
                                <p:cTn id="6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2000"/>
                            </p:stCondLst>
                            <p:childTnLst>
                              <p:par>
                                <p:cTn id="8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1" dur="2000" fill="hold"/>
                                        <p:tgtEl>
                                          <p:spTgt spid="143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4000"/>
                            </p:stCondLst>
                            <p:childTnLst>
                              <p:par>
                                <p:cTn id="8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4500"/>
                            </p:stCondLst>
                            <p:childTnLst>
                              <p:par>
                                <p:cTn id="8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30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30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3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3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47500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4850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495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500"/>
                            </p:stCondLst>
                            <p:childTnLst>
                              <p:par>
                                <p:cTn id="1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1500"/>
                            </p:stCondLst>
                            <p:childTnLst>
                              <p:par>
                                <p:cTn id="1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2500"/>
                            </p:stCondLst>
                            <p:childTnLst>
                              <p:par>
                                <p:cTn id="1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3500"/>
                            </p:stCondLst>
                            <p:childTnLst>
                              <p:par>
                                <p:cTn id="1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30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30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6500"/>
                            </p:stCondLst>
                            <p:childTnLst>
                              <p:par>
                                <p:cTn id="12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81481E-6 L -0.1625 0.11019 " pathEditMode="relative" rAng="0" ptsTypes="AA">
                                      <p:cBhvr>
                                        <p:cTn id="126" dur="3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" y="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9500"/>
                            </p:stCondLst>
                            <p:childTnLst>
                              <p:par>
                                <p:cTn id="1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4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3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354"/>
                </p:tgtEl>
              </p:cMediaNode>
            </p:audio>
          </p:childTnLst>
        </p:cTn>
      </p:par>
    </p:tnLst>
    <p:bldLst>
      <p:bldP spid="1435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&amp;Lcy;&amp;yucy;&amp;dcy;&amp;mcy;&amp;icy;&amp;lcy;&amp;acy; &amp;Pcy;&amp;iecy;&amp;tcy;&amp;iecy;&amp;rcy;&amp;scy;&amp;ocy;&amp;ncy; - &amp;Mcy;&amp;acy;&amp;tcy;&amp;iecy;&amp;mcy;&amp;acy;&amp;tcy;&amp;icy;&amp;kcy;&amp;acy; &quot;&amp;Ucy;&amp;chcy;&amp;ucy;&amp;scy;&amp;softcy; &amp;ucy;&amp;chcy;&amp;icy;&amp;tcy;&amp;softcy;&amp;scy;&amp;yacy;&quot;. 1 &amp;kcy;&amp;lcy;&amp;acy;&amp;scy;&amp;scy;. &amp;Vcy; 3-&amp;khcy; &amp;chcy;&amp;acy;&amp;scy;&amp;tcy;&amp;yacy;&amp;khcy; &amp;ocy;&amp;bcy;&amp;lcy;&amp;ocy;&amp;zhcy;&amp;kcy;&amp;acy; &amp;kcy;&amp;ncy;&amp;icy;&amp;gcy;&amp;i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340768"/>
            <a:ext cx="2947555" cy="3312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513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im5-tub-ru.yandex.net/i?id=74213784-70-72&amp;n=2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3"/>
          <a:stretch/>
        </p:blipFill>
        <p:spPr bwMode="auto">
          <a:xfrm>
            <a:off x="756046" y="1196752"/>
            <a:ext cx="2437730" cy="2075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2" name="Picture 4" descr="http://ygnxgeneration.files.wordpress.com/2011/09/smiley.jpeg?w=6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429000"/>
            <a:ext cx="252028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4" name="Picture 6" descr="http://im5-tub-ru.yandex.net/i?id=285424880-27-72&amp;n=2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54" t="8364" r="14654" b="12269"/>
          <a:stretch/>
        </p:blipFill>
        <p:spPr bwMode="auto">
          <a:xfrm>
            <a:off x="5019103" y="741404"/>
            <a:ext cx="2988076" cy="2327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9826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373216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C000"/>
                </a:solidFill>
                <a:latin typeface="Arial Narrow" pitchFamily="34" charset="0"/>
              </a:rPr>
              <a:t>СПАСИБО, РЕБЯТА!</a:t>
            </a:r>
            <a:endParaRPr lang="ru-RU" b="1" dirty="0">
              <a:solidFill>
                <a:srgbClr val="FFC000"/>
              </a:solidFill>
              <a:latin typeface="Arial Narrow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32656"/>
            <a:ext cx="4608513" cy="461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905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Прямоугольник 3"/>
          <p:cNvSpPr>
            <a:spLocks noChangeArrowheads="1"/>
          </p:cNvSpPr>
          <p:nvPr/>
        </p:nvSpPr>
        <p:spPr bwMode="auto">
          <a:xfrm>
            <a:off x="539750" y="1052513"/>
            <a:ext cx="71278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ru-RU" smtClean="0">
                <a:solidFill>
                  <a:prstClr val="black"/>
                </a:solidFill>
                <a:latin typeface="Calibri" pitchFamily="34" charset="0"/>
                <a:hlinkClick r:id="rId2"/>
              </a:rPr>
              <a:t>http://m600.org.ua/images/screenshot/2718.jpg</a:t>
            </a:r>
            <a:endParaRPr lang="ru-RU" altLang="ru-RU" smtClean="0">
              <a:solidFill>
                <a:prstClr val="black"/>
              </a:solidFill>
              <a:latin typeface="Calibri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prstClr val="black"/>
              </a:solidFill>
              <a:latin typeface="Calibri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6387" name="Прямоугольник 4"/>
          <p:cNvSpPr>
            <a:spLocks noChangeArrowheads="1"/>
          </p:cNvSpPr>
          <p:nvPr/>
        </p:nvSpPr>
        <p:spPr bwMode="auto">
          <a:xfrm>
            <a:off x="539750" y="1341438"/>
            <a:ext cx="58626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ru-RU" smtClean="0">
                <a:solidFill>
                  <a:prstClr val="black"/>
                </a:solidFill>
                <a:latin typeface="Calibri" pitchFamily="34" charset="0"/>
                <a:hlinkClick r:id="rId3"/>
              </a:rPr>
              <a:t>http://kp.ru/upimg/photo/95437.jpg</a:t>
            </a:r>
            <a:endParaRPr lang="ru-RU" altLang="ru-RU" smtClean="0">
              <a:solidFill>
                <a:prstClr val="black"/>
              </a:solidFill>
              <a:latin typeface="Calibri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6388" name="Прямоугольник 5"/>
          <p:cNvSpPr>
            <a:spLocks noChangeArrowheads="1"/>
          </p:cNvSpPr>
          <p:nvPr/>
        </p:nvSpPr>
        <p:spPr bwMode="auto">
          <a:xfrm>
            <a:off x="539750" y="1628775"/>
            <a:ext cx="60483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ru-RU" smtClean="0">
                <a:solidFill>
                  <a:prstClr val="black"/>
                </a:solidFill>
                <a:latin typeface="Calibri" pitchFamily="34" charset="0"/>
                <a:hlinkClick r:id="rId4"/>
              </a:rPr>
              <a:t>http://www.corporacia.ru/_data/news/0002528/2462.jpg</a:t>
            </a:r>
            <a:endParaRPr lang="ru-RU" altLang="ru-RU" smtClean="0">
              <a:solidFill>
                <a:prstClr val="black"/>
              </a:solidFill>
              <a:latin typeface="Calibri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6389" name="Прямоугольник 7"/>
          <p:cNvSpPr>
            <a:spLocks noChangeArrowheads="1"/>
          </p:cNvSpPr>
          <p:nvPr/>
        </p:nvSpPr>
        <p:spPr bwMode="auto">
          <a:xfrm>
            <a:off x="539750" y="1916113"/>
            <a:ext cx="35099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ru-RU" smtClean="0">
                <a:solidFill>
                  <a:prstClr val="black"/>
                </a:solidFill>
                <a:latin typeface="Calibri" pitchFamily="34" charset="0"/>
                <a:hlinkClick r:id="rId5"/>
              </a:rPr>
              <a:t>http://animashky.ru/index/0-11?22</a:t>
            </a:r>
            <a:endParaRPr lang="ru-RU" altLang="ru-RU" smtClean="0">
              <a:solidFill>
                <a:prstClr val="black"/>
              </a:solidFill>
              <a:latin typeface="Calibri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6390" name="Прямоугольник 8"/>
          <p:cNvSpPr>
            <a:spLocks noChangeArrowheads="1"/>
          </p:cNvSpPr>
          <p:nvPr/>
        </p:nvSpPr>
        <p:spPr bwMode="auto">
          <a:xfrm>
            <a:off x="539750" y="2205038"/>
            <a:ext cx="36972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ru-RU" smtClean="0">
                <a:solidFill>
                  <a:prstClr val="black"/>
                </a:solidFill>
                <a:latin typeface="Calibri" pitchFamily="34" charset="0"/>
                <a:hlinkClick r:id="rId6"/>
              </a:rPr>
              <a:t>http://animashky.ru/index/0-11?22-3</a:t>
            </a:r>
            <a:endParaRPr lang="ru-RU" altLang="ru-RU" smtClean="0">
              <a:solidFill>
                <a:prstClr val="black"/>
              </a:solidFill>
              <a:latin typeface="Calibri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6391" name="Прямоугольник 9"/>
          <p:cNvSpPr>
            <a:spLocks noChangeArrowheads="1"/>
          </p:cNvSpPr>
          <p:nvPr/>
        </p:nvSpPr>
        <p:spPr bwMode="auto">
          <a:xfrm>
            <a:off x="539750" y="2492375"/>
            <a:ext cx="36972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ru-RU" smtClean="0">
                <a:solidFill>
                  <a:prstClr val="black"/>
                </a:solidFill>
                <a:latin typeface="Calibri" pitchFamily="34" charset="0"/>
                <a:hlinkClick r:id="rId7"/>
              </a:rPr>
              <a:t>http://animashky.ru/index/0-11?22-4</a:t>
            </a:r>
            <a:endParaRPr lang="ru-RU" altLang="ru-RU" smtClean="0">
              <a:solidFill>
                <a:prstClr val="black"/>
              </a:solidFill>
              <a:latin typeface="Calibri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6392" name="Прямоугольник 11"/>
          <p:cNvSpPr>
            <a:spLocks noChangeArrowheads="1"/>
          </p:cNvSpPr>
          <p:nvPr/>
        </p:nvSpPr>
        <p:spPr bwMode="auto">
          <a:xfrm>
            <a:off x="539750" y="2781300"/>
            <a:ext cx="36972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ru-RU" dirty="0" smtClean="0">
                <a:solidFill>
                  <a:prstClr val="black"/>
                </a:solidFill>
                <a:latin typeface="Calibri" pitchFamily="34" charset="0"/>
                <a:hlinkClick r:id="rId8"/>
              </a:rPr>
              <a:t>http://animashky.ru/index/0-11?22-5</a:t>
            </a:r>
            <a:endParaRPr lang="ru-RU" altLang="ru-RU" dirty="0" smtClean="0">
              <a:solidFill>
                <a:prstClr val="black"/>
              </a:solidFill>
              <a:latin typeface="Calibri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dirty="0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6393" name="Прямоугольник 12"/>
          <p:cNvSpPr>
            <a:spLocks noChangeArrowheads="1"/>
          </p:cNvSpPr>
          <p:nvPr/>
        </p:nvSpPr>
        <p:spPr bwMode="auto">
          <a:xfrm>
            <a:off x="539750" y="3068638"/>
            <a:ext cx="36972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ru-RU" smtClean="0">
                <a:solidFill>
                  <a:prstClr val="black"/>
                </a:solidFill>
                <a:latin typeface="Calibri" pitchFamily="34" charset="0"/>
                <a:hlinkClick r:id="rId9"/>
              </a:rPr>
              <a:t>http://animashky.ru/index/0-11?22-6</a:t>
            </a:r>
            <a:endParaRPr lang="ru-RU" altLang="ru-RU" smtClean="0">
              <a:solidFill>
                <a:prstClr val="black"/>
              </a:solidFill>
              <a:latin typeface="Calibri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6394" name="Прямоугольник 13"/>
          <p:cNvSpPr>
            <a:spLocks noChangeArrowheads="1"/>
          </p:cNvSpPr>
          <p:nvPr/>
        </p:nvSpPr>
        <p:spPr bwMode="auto">
          <a:xfrm>
            <a:off x="539750" y="3357563"/>
            <a:ext cx="38147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ru-RU" dirty="0" smtClean="0">
                <a:solidFill>
                  <a:prstClr val="black"/>
                </a:solidFill>
                <a:latin typeface="Calibri" pitchFamily="34" charset="0"/>
                <a:hlinkClick r:id="rId10"/>
              </a:rPr>
              <a:t>http://animashky.ru/index/0-11?22-11</a:t>
            </a:r>
            <a:endParaRPr lang="ru-RU" altLang="ru-RU" dirty="0" smtClean="0">
              <a:solidFill>
                <a:prstClr val="black"/>
              </a:solidFill>
              <a:latin typeface="Calibri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dirty="0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6395" name="Прямоугольник 14"/>
          <p:cNvSpPr>
            <a:spLocks noChangeArrowheads="1"/>
          </p:cNvSpPr>
          <p:nvPr/>
        </p:nvSpPr>
        <p:spPr bwMode="auto">
          <a:xfrm>
            <a:off x="539750" y="3644900"/>
            <a:ext cx="38147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ru-RU" smtClean="0">
                <a:solidFill>
                  <a:prstClr val="black"/>
                </a:solidFill>
                <a:latin typeface="Calibri" pitchFamily="34" charset="0"/>
                <a:hlinkClick r:id="rId11"/>
              </a:rPr>
              <a:t>http://animashky.ru/index/0-11?22-12</a:t>
            </a:r>
            <a:endParaRPr lang="ru-RU" altLang="ru-RU" smtClean="0">
              <a:solidFill>
                <a:prstClr val="black"/>
              </a:solidFill>
              <a:latin typeface="Calibri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6396" name="Прямоугольник 15"/>
          <p:cNvSpPr>
            <a:spLocks noChangeArrowheads="1"/>
          </p:cNvSpPr>
          <p:nvPr/>
        </p:nvSpPr>
        <p:spPr bwMode="auto">
          <a:xfrm>
            <a:off x="539750" y="3933825"/>
            <a:ext cx="38147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ru-RU" smtClean="0">
                <a:solidFill>
                  <a:prstClr val="black"/>
                </a:solidFill>
                <a:latin typeface="Calibri" pitchFamily="34" charset="0"/>
                <a:hlinkClick r:id="rId12"/>
              </a:rPr>
              <a:t>http://animashky.ru/index/0-11?22-13</a:t>
            </a:r>
            <a:endParaRPr lang="ru-RU" altLang="ru-RU" smtClean="0">
              <a:solidFill>
                <a:prstClr val="black"/>
              </a:solidFill>
              <a:latin typeface="Calibri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6397" name="Прямоугольник 16"/>
          <p:cNvSpPr>
            <a:spLocks noChangeArrowheads="1"/>
          </p:cNvSpPr>
          <p:nvPr/>
        </p:nvSpPr>
        <p:spPr bwMode="auto">
          <a:xfrm>
            <a:off x="539750" y="4221163"/>
            <a:ext cx="38147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ru-RU" smtClean="0">
                <a:solidFill>
                  <a:prstClr val="black"/>
                </a:solidFill>
                <a:latin typeface="Calibri" pitchFamily="34" charset="0"/>
                <a:hlinkClick r:id="rId13"/>
              </a:rPr>
              <a:t>http://animashky.ru/index/0-11?22-14</a:t>
            </a:r>
            <a:endParaRPr lang="ru-RU" altLang="ru-RU" smtClean="0">
              <a:solidFill>
                <a:prstClr val="black"/>
              </a:solidFill>
              <a:latin typeface="Calibri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6398" name="Прямоугольник 17"/>
          <p:cNvSpPr>
            <a:spLocks noChangeArrowheads="1"/>
          </p:cNvSpPr>
          <p:nvPr/>
        </p:nvSpPr>
        <p:spPr bwMode="auto">
          <a:xfrm>
            <a:off x="539750" y="4508500"/>
            <a:ext cx="38147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ru-RU" smtClean="0">
                <a:solidFill>
                  <a:prstClr val="black"/>
                </a:solidFill>
                <a:latin typeface="Calibri" pitchFamily="34" charset="0"/>
                <a:hlinkClick r:id="rId14"/>
              </a:rPr>
              <a:t>http://animashky.ru/index/0-11?22-15</a:t>
            </a:r>
            <a:endParaRPr lang="ru-RU" altLang="ru-RU" smtClean="0">
              <a:solidFill>
                <a:prstClr val="black"/>
              </a:solidFill>
              <a:latin typeface="Calibri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6399" name="Прямоугольник 18"/>
          <p:cNvSpPr>
            <a:spLocks noChangeArrowheads="1"/>
          </p:cNvSpPr>
          <p:nvPr/>
        </p:nvSpPr>
        <p:spPr bwMode="auto">
          <a:xfrm>
            <a:off x="539750" y="4797425"/>
            <a:ext cx="38147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ru-RU" smtClean="0">
                <a:solidFill>
                  <a:prstClr val="black"/>
                </a:solidFill>
                <a:latin typeface="Calibri" pitchFamily="34" charset="0"/>
                <a:hlinkClick r:id="rId15"/>
              </a:rPr>
              <a:t>http://animashky.ru/index/0-11?22-17</a:t>
            </a:r>
            <a:endParaRPr lang="ru-RU" altLang="ru-RU" smtClean="0">
              <a:solidFill>
                <a:prstClr val="black"/>
              </a:solidFill>
              <a:latin typeface="Calibri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6400" name="Прямоугольник 19"/>
          <p:cNvSpPr>
            <a:spLocks noChangeArrowheads="1"/>
          </p:cNvSpPr>
          <p:nvPr/>
        </p:nvSpPr>
        <p:spPr bwMode="auto">
          <a:xfrm>
            <a:off x="539750" y="5084763"/>
            <a:ext cx="38147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ru-RU" smtClean="0">
                <a:solidFill>
                  <a:prstClr val="black"/>
                </a:solidFill>
                <a:latin typeface="Calibri" pitchFamily="34" charset="0"/>
                <a:hlinkClick r:id="rId16"/>
              </a:rPr>
              <a:t>http://animashky.ru/index/0-11?22-25</a:t>
            </a:r>
            <a:endParaRPr lang="ru-RU" altLang="ru-RU" smtClean="0">
              <a:solidFill>
                <a:prstClr val="black"/>
              </a:solidFill>
              <a:latin typeface="Calibri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6401" name="Прямоугольник 20"/>
          <p:cNvSpPr>
            <a:spLocks noChangeArrowheads="1"/>
          </p:cNvSpPr>
          <p:nvPr/>
        </p:nvSpPr>
        <p:spPr bwMode="auto">
          <a:xfrm>
            <a:off x="539750" y="5373688"/>
            <a:ext cx="38147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ru-RU" smtClean="0">
                <a:solidFill>
                  <a:prstClr val="black"/>
                </a:solidFill>
                <a:latin typeface="Calibri" pitchFamily="34" charset="0"/>
                <a:hlinkClick r:id="rId17"/>
              </a:rPr>
              <a:t>http://animashky.ru/index/0-11?22-28</a:t>
            </a:r>
            <a:endParaRPr lang="ru-RU" altLang="ru-RU" smtClean="0">
              <a:solidFill>
                <a:prstClr val="black"/>
              </a:solidFill>
              <a:latin typeface="Calibri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6402" name="Прямоугольник 21"/>
          <p:cNvSpPr>
            <a:spLocks noChangeArrowheads="1"/>
          </p:cNvSpPr>
          <p:nvPr/>
        </p:nvSpPr>
        <p:spPr bwMode="auto">
          <a:xfrm>
            <a:off x="539750" y="5661025"/>
            <a:ext cx="38147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ru-RU" dirty="0" smtClean="0">
                <a:solidFill>
                  <a:prstClr val="black"/>
                </a:solidFill>
                <a:latin typeface="Calibri" pitchFamily="34" charset="0"/>
                <a:hlinkClick r:id="rId18"/>
              </a:rPr>
              <a:t>http://animashky.ru/index/0-11?22-30</a:t>
            </a:r>
            <a:endParaRPr lang="ru-RU" altLang="ru-RU" dirty="0" smtClean="0">
              <a:solidFill>
                <a:prstClr val="black"/>
              </a:solidFill>
              <a:latin typeface="Calibri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dirty="0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6403" name="Прямоугольник 22"/>
          <p:cNvSpPr>
            <a:spLocks noChangeArrowheads="1"/>
          </p:cNvSpPr>
          <p:nvPr/>
        </p:nvSpPr>
        <p:spPr bwMode="auto">
          <a:xfrm>
            <a:off x="539750" y="5949950"/>
            <a:ext cx="38147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ru-RU" dirty="0" smtClean="0">
                <a:solidFill>
                  <a:prstClr val="black"/>
                </a:solidFill>
                <a:latin typeface="Calibri" pitchFamily="34" charset="0"/>
                <a:hlinkClick r:id="rId19"/>
              </a:rPr>
              <a:t>http://animashky.ru/index/0-11?22-32</a:t>
            </a:r>
            <a:endParaRPr lang="ru-RU" altLang="ru-RU" dirty="0" smtClean="0">
              <a:solidFill>
                <a:prstClr val="black"/>
              </a:solidFill>
              <a:latin typeface="Calibri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dirty="0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6404" name="Прямоугольник 23"/>
          <p:cNvSpPr>
            <a:spLocks noChangeArrowheads="1"/>
          </p:cNvSpPr>
          <p:nvPr/>
        </p:nvSpPr>
        <p:spPr bwMode="auto">
          <a:xfrm>
            <a:off x="607218" y="774105"/>
            <a:ext cx="36798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ru-RU" smtClean="0">
                <a:solidFill>
                  <a:prstClr val="black"/>
                </a:solidFill>
                <a:latin typeface="Calibri" pitchFamily="34" charset="0"/>
                <a:hlinkClick r:id="rId20"/>
              </a:rPr>
              <a:t>http://www.kisika.ru/illustr/shrek.jpg</a:t>
            </a:r>
            <a:endParaRPr lang="ru-RU" altLang="ru-RU" smtClean="0">
              <a:solidFill>
                <a:prstClr val="black"/>
              </a:solidFill>
              <a:latin typeface="Calibri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9750" y="188640"/>
            <a:ext cx="631844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>
                <a:solidFill>
                  <a:prstClr val="black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Использованы </a:t>
            </a:r>
            <a:r>
              <a:rPr lang="ru-RU" altLang="ru-RU" sz="2000" dirty="0" err="1">
                <a:solidFill>
                  <a:prstClr val="black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и</a:t>
            </a:r>
            <a:r>
              <a:rPr lang="ru-RU" altLang="ru-RU" sz="20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нтернет-ресурсы</a:t>
            </a:r>
            <a:r>
              <a:rPr lang="ru-RU" altLang="ru-RU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kern="0" dirty="0">
                <a:solidFill>
                  <a:srgbClr val="000000"/>
                </a:solidFill>
                <a:latin typeface="Arial"/>
                <a:hlinkClick r:id="rId21"/>
              </a:rPr>
              <a:t>http://www.yandex.ru/</a:t>
            </a:r>
            <a:r>
              <a:rPr lang="ru-RU" altLang="ru-RU" kern="0" dirty="0">
                <a:solidFill>
                  <a:srgbClr val="000000"/>
                </a:solidFill>
                <a:latin typeface="Arial"/>
              </a:rPr>
              <a:t> картинки</a:t>
            </a:r>
          </a:p>
        </p:txBody>
      </p:sp>
    </p:spTree>
    <p:extLst>
      <p:ext uri="{BB962C8B-B14F-4D97-AF65-F5344CB8AC3E}">
        <p14:creationId xmlns:p14="http://schemas.microsoft.com/office/powerpoint/2010/main" val="1138542894"/>
      </p:ext>
    </p:extLst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219200"/>
            <a:ext cx="6400800" cy="4419600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  <a:p>
            <a:r>
              <a:rPr lang="ru-RU" sz="5400" b="1" dirty="0" smtClean="0"/>
              <a:t>7 - 5</a:t>
            </a:r>
            <a:endParaRPr lang="ru-RU" sz="5400" b="1" dirty="0"/>
          </a:p>
          <a:p>
            <a:r>
              <a:rPr lang="ru-RU" sz="54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3231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219200"/>
            <a:ext cx="6400800" cy="4419600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  <a:p>
            <a:r>
              <a:rPr lang="ru-RU" sz="4800" b="1" dirty="0"/>
              <a:t>4 увеличить на 2</a:t>
            </a:r>
          </a:p>
        </p:txBody>
      </p:sp>
    </p:spTree>
    <p:extLst>
      <p:ext uri="{BB962C8B-B14F-4D97-AF65-F5344CB8AC3E}">
        <p14:creationId xmlns:p14="http://schemas.microsoft.com/office/powerpoint/2010/main" val="371645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219200"/>
            <a:ext cx="6400800" cy="4419600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  <a:p>
            <a:r>
              <a:rPr lang="ru-RU" sz="5400" b="1" dirty="0"/>
              <a:t>9</a:t>
            </a:r>
            <a:r>
              <a:rPr lang="ru-RU" sz="5400" b="1" dirty="0" smtClean="0"/>
              <a:t> - 8</a:t>
            </a:r>
            <a:endParaRPr lang="ru-RU" sz="5400" b="1" dirty="0"/>
          </a:p>
          <a:p>
            <a:r>
              <a:rPr lang="ru-RU" sz="54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3371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219200"/>
            <a:ext cx="6400800" cy="4419600"/>
          </a:xfrm>
        </p:spPr>
        <p:txBody>
          <a:bodyPr/>
          <a:lstStyle/>
          <a:p>
            <a:endParaRPr lang="ru-RU" dirty="0"/>
          </a:p>
          <a:p>
            <a:pPr algn="l"/>
            <a:r>
              <a:rPr lang="ru-RU" sz="4800" b="1" dirty="0" smtClean="0"/>
              <a:t>Уменьшаемое </a:t>
            </a:r>
            <a:r>
              <a:rPr lang="ru-RU" sz="4800" b="1" dirty="0"/>
              <a:t>8</a:t>
            </a:r>
          </a:p>
          <a:p>
            <a:pPr algn="l"/>
            <a:r>
              <a:rPr lang="ru-RU" sz="4800" b="1" dirty="0" smtClean="0"/>
              <a:t>Вычитаемое </a:t>
            </a:r>
            <a:r>
              <a:rPr lang="ru-RU" sz="4800" b="1" dirty="0"/>
              <a:t>5</a:t>
            </a:r>
          </a:p>
          <a:p>
            <a:pPr algn="l"/>
            <a:r>
              <a:rPr lang="ru-RU" sz="4800" b="1" dirty="0"/>
              <a:t>Р</a:t>
            </a:r>
            <a:r>
              <a:rPr lang="ru-RU" sz="4800" b="1" dirty="0" smtClean="0"/>
              <a:t>азность </a:t>
            </a:r>
            <a:r>
              <a:rPr lang="ru-RU" sz="48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0128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260648"/>
            <a:ext cx="8229600" cy="1143000"/>
          </a:xfrm>
        </p:spPr>
        <p:txBody>
          <a:bodyPr/>
          <a:lstStyle/>
          <a:p>
            <a:r>
              <a:rPr lang="ru-RU" dirty="0"/>
              <a:t>Проверь себя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844824"/>
            <a:ext cx="8229600" cy="4525963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4800" b="1" dirty="0" smtClean="0"/>
              <a:t> </a:t>
            </a:r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7306694"/>
              </p:ext>
            </p:extLst>
          </p:nvPr>
        </p:nvGraphicFramePr>
        <p:xfrm>
          <a:off x="539553" y="2513424"/>
          <a:ext cx="8280922" cy="3291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6994"/>
                <a:gridCol w="636994"/>
                <a:gridCol w="636994"/>
                <a:gridCol w="636994"/>
                <a:gridCol w="636994"/>
                <a:gridCol w="636994"/>
                <a:gridCol w="636994"/>
                <a:gridCol w="636994"/>
                <a:gridCol w="636994"/>
                <a:gridCol w="636994"/>
                <a:gridCol w="636994"/>
                <a:gridCol w="636994"/>
                <a:gridCol w="636994"/>
              </a:tblGrid>
              <a:tr h="865392">
                <a:tc>
                  <a:txBody>
                    <a:bodyPr/>
                    <a:lstStyle/>
                    <a:p>
                      <a:pPr algn="ctr"/>
                      <a:endParaRPr lang="ru-RU" sz="6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6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6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6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6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6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6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6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6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6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6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6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6600" dirty="0"/>
                    </a:p>
                  </a:txBody>
                  <a:tcPr/>
                </a:tc>
              </a:tr>
              <a:tr h="1005519">
                <a:tc>
                  <a:txBody>
                    <a:bodyPr/>
                    <a:lstStyle/>
                    <a:p>
                      <a:pPr algn="ctr"/>
                      <a:endParaRPr lang="ru-RU" sz="6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600" dirty="0" smtClean="0"/>
                        <a:t>5</a:t>
                      </a:r>
                      <a:endParaRPr lang="ru-RU" sz="6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6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600" dirty="0" smtClean="0"/>
                        <a:t>4</a:t>
                      </a:r>
                      <a:endParaRPr lang="ru-RU" sz="6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6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600" dirty="0" smtClean="0"/>
                        <a:t>2</a:t>
                      </a:r>
                      <a:endParaRPr lang="ru-RU" sz="6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6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600" dirty="0" smtClean="0"/>
                        <a:t>6</a:t>
                      </a:r>
                      <a:endParaRPr lang="ru-RU" sz="6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6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600" dirty="0" smtClean="0"/>
                        <a:t>1</a:t>
                      </a:r>
                      <a:endParaRPr lang="ru-RU" sz="6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6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600" dirty="0" smtClean="0"/>
                        <a:t>3</a:t>
                      </a:r>
                      <a:endParaRPr lang="ru-RU" sz="6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6600" dirty="0"/>
                    </a:p>
                  </a:txBody>
                  <a:tcPr/>
                </a:tc>
              </a:tr>
              <a:tr h="865392">
                <a:tc>
                  <a:txBody>
                    <a:bodyPr/>
                    <a:lstStyle/>
                    <a:p>
                      <a:pPr algn="ctr"/>
                      <a:endParaRPr lang="ru-RU" sz="6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6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6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6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6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6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6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6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6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6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6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6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6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2462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1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1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1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Галкина И.А. Электронные физминутки для глаз. Часть 3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174</Words>
  <Application>Microsoft Office PowerPoint</Application>
  <PresentationFormat>Экран (4:3)</PresentationFormat>
  <Paragraphs>82</Paragraphs>
  <Slides>44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23</vt:i4>
      </vt:variant>
      <vt:variant>
        <vt:lpstr>Заголовки слайдов</vt:lpstr>
      </vt:variant>
      <vt:variant>
        <vt:i4>44</vt:i4>
      </vt:variant>
    </vt:vector>
  </HeadingPairs>
  <TitlesOfParts>
    <vt:vector size="67" baseType="lpstr">
      <vt:lpstr>Тема Office</vt:lpstr>
      <vt:lpstr>Оформление по умолчанию</vt:lpstr>
      <vt:lpstr>1_Оформление по умолчанию</vt:lpstr>
      <vt:lpstr>2_Оформление по умолчанию</vt:lpstr>
      <vt:lpstr>3_Оформление по умолчанию</vt:lpstr>
      <vt:lpstr>4_Оформление по умолчанию</vt:lpstr>
      <vt:lpstr>1_Тема Office</vt:lpstr>
      <vt:lpstr>2_Тема Office</vt:lpstr>
      <vt:lpstr>3_Тема Office</vt:lpstr>
      <vt:lpstr>4_Тема Office</vt:lpstr>
      <vt:lpstr>5_Тема Office</vt:lpstr>
      <vt:lpstr>6_Тема Office</vt:lpstr>
      <vt:lpstr>7_Тема Office</vt:lpstr>
      <vt:lpstr>8_Тема Office</vt:lpstr>
      <vt:lpstr>9_Тема Office</vt:lpstr>
      <vt:lpstr>10_Тема Office</vt:lpstr>
      <vt:lpstr>12_Тема Office</vt:lpstr>
      <vt:lpstr>13_Тема Office</vt:lpstr>
      <vt:lpstr>14_Тема Office</vt:lpstr>
      <vt:lpstr>15_Тема Office</vt:lpstr>
      <vt:lpstr>16_Тема Office</vt:lpstr>
      <vt:lpstr>17_Тема Office</vt:lpstr>
      <vt:lpstr>Галкина И.А. Электронные физминутки для глаз. Часть 3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Проверь себя</vt:lpstr>
      <vt:lpstr>Расположить слова пословицы по порядку ответов устного счёта:</vt:lpstr>
      <vt:lpstr>Презентация PowerPoint</vt:lpstr>
      <vt:lpstr>Презентация PowerPoint</vt:lpstr>
      <vt:lpstr>ЧИСЛО 10.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СПАСИБО, РЕБЯТА!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25</cp:revision>
  <cp:lastPrinted>2013-03-11T20:03:26Z</cp:lastPrinted>
  <dcterms:created xsi:type="dcterms:W3CDTF">2013-03-09T16:58:25Z</dcterms:created>
  <dcterms:modified xsi:type="dcterms:W3CDTF">2014-01-08T18:40:21Z</dcterms:modified>
</cp:coreProperties>
</file>