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2" r:id="rId11"/>
    <p:sldId id="263" r:id="rId12"/>
    <p:sldId id="273" r:id="rId13"/>
    <p:sldId id="272" r:id="rId14"/>
    <p:sldId id="270" r:id="rId15"/>
    <p:sldId id="264" r:id="rId16"/>
    <p:sldId id="267" r:id="rId17"/>
    <p:sldId id="275" r:id="rId18"/>
    <p:sldId id="274" r:id="rId19"/>
    <p:sldId id="268" r:id="rId20"/>
    <p:sldId id="269" r:id="rId21"/>
    <p:sldId id="271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285860"/>
            <a:ext cx="6657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     Презентация</a:t>
            </a:r>
          </a:p>
          <a:p>
            <a:r>
              <a:rPr lang="ru-RU" sz="3600" dirty="0" smtClean="0"/>
              <a:t> к уроку литературы  в 11 классе</a:t>
            </a:r>
          </a:p>
          <a:p>
            <a:r>
              <a:rPr lang="ru-RU" sz="3600" dirty="0" smtClean="0"/>
              <a:t>  «Обещал быть Серебряным…».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4286256"/>
            <a:ext cx="382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Шумилина Л.П., учитель литературы </a:t>
            </a:r>
          </a:p>
          <a:p>
            <a:r>
              <a:rPr lang="ru-RU" dirty="0" smtClean="0"/>
              <a:t> МОУ СОШ № 2 города Серпухова</a:t>
            </a:r>
          </a:p>
          <a:p>
            <a:r>
              <a:rPr lang="ru-RU" dirty="0" smtClean="0"/>
              <a:t>             Московской </a:t>
            </a:r>
            <a:r>
              <a:rPr lang="ru-RU" dirty="0" smtClean="0"/>
              <a:t>области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208- 640 - 010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714776" cy="3571900"/>
          </a:xfrm>
          <a:prstGeom prst="rect">
            <a:avLst/>
          </a:prstGeom>
          <a:noFill/>
          <a:ln w="9525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5500702"/>
            <a:ext cx="3583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О.Мандельштам. </a:t>
            </a:r>
          </a:p>
          <a:p>
            <a:r>
              <a:rPr lang="ru-RU" sz="2800" dirty="0" smtClean="0"/>
              <a:t>Фотография 1916 года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5500702"/>
            <a:ext cx="3556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В ссылке.      Воронеж. 1935 год</a:t>
            </a:r>
            <a:endParaRPr lang="ru-RU" sz="2800" dirty="0"/>
          </a:p>
        </p:txBody>
      </p:sp>
      <p:pic>
        <p:nvPicPr>
          <p:cNvPr id="8194" name="Picture 2" descr="О.Э. Мандельштам в ссылке. Воронеж. 19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85794"/>
            <a:ext cx="2762250" cy="4105275"/>
          </a:xfrm>
          <a:prstGeom prst="rect">
            <a:avLst/>
          </a:prstGeom>
          <a:noFill/>
          <a:ln cmpd="sng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Гиппиус 1917gippiu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357586" cy="4071966"/>
          </a:xfrm>
          <a:prstGeom prst="rect">
            <a:avLst/>
          </a:prstGeom>
          <a:noFill/>
          <a:ln cmpd="sng">
            <a:solidFill>
              <a:schemeClr val="tx1">
                <a:lumMod val="75000"/>
              </a:schemeClr>
            </a:solidFill>
          </a:ln>
        </p:spPr>
      </p:pic>
      <p:pic>
        <p:nvPicPr>
          <p:cNvPr id="1026" name="Picture 2" descr="C:\Documents and Settings\Администратор\Рабочий стол\Мережковский и Гиппиусgippius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4"/>
            <a:ext cx="3357586" cy="4429156"/>
          </a:xfrm>
          <a:prstGeom prst="rect">
            <a:avLst/>
          </a:prstGeom>
          <a:noFill/>
          <a:ln cmpd="sng">
            <a:solidFill>
              <a:schemeClr val="tx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596" y="5000636"/>
            <a:ext cx="386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З.Гиппиус.  </a:t>
            </a:r>
          </a:p>
          <a:p>
            <a:pPr algn="ctr"/>
            <a:r>
              <a:rPr lang="ru-RU" sz="2800" dirty="0" smtClean="0"/>
              <a:t>Фотография 1917 года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500042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З.Гиппиус и  </a:t>
            </a:r>
          </a:p>
          <a:p>
            <a:r>
              <a:rPr lang="ru-RU" sz="3200" dirty="0" smtClean="0"/>
              <a:t>Д.Мережковский.</a:t>
            </a:r>
          </a:p>
          <a:p>
            <a:r>
              <a:rPr lang="ru-RU" sz="3200" dirty="0" smtClean="0"/>
              <a:t>Фотография 19?? г.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4143404" cy="5572164"/>
          </a:xfrm>
          <a:prstGeom prst="rect">
            <a:avLst/>
          </a:prstGeom>
          <a:noFill/>
          <a:ln w="9525" cmpd="sng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628" y="2571744"/>
            <a:ext cx="443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М.Цветаева  и С.Я.Эфрон.</a:t>
            </a:r>
          </a:p>
          <a:p>
            <a:r>
              <a:rPr lang="ru-RU" sz="2400" dirty="0" smtClean="0"/>
              <a:t>  Свадебное фото 1912 года.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714776" cy="5500726"/>
          </a:xfrm>
          <a:prstGeom prst="rect">
            <a:avLst/>
          </a:prstGeom>
          <a:noFill/>
          <a:ln w="9525" cmpd="sng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92933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М.И.Цветаева.</a:t>
            </a:r>
          </a:p>
          <a:p>
            <a:r>
              <a:rPr lang="ru-RU" sz="2400" dirty="0" smtClean="0"/>
              <a:t>Фотография 1925 года</a:t>
            </a:r>
            <a:endParaRPr lang="ru-RU" sz="2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17868" cy="5429289"/>
          </a:xfrm>
          <a:prstGeom prst="rect">
            <a:avLst/>
          </a:prstGeom>
          <a:noFill/>
          <a:ln w="9525" cmpd="sng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592933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М.Цветаева.</a:t>
            </a:r>
          </a:p>
          <a:p>
            <a:r>
              <a:rPr lang="ru-RU" sz="2400" dirty="0" smtClean="0"/>
              <a:t>Художник Г.Шишкин  1992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BTB5ECA9V5AY6CAI4KH6GCAJ0W051CAFKILZACAJO5ARVCAZP92J2CAK0XC5BCAZ21M6FCAD3GSR0CAMATR9LCAIGSWVPCAHDX52UCAWBOTV0CALOZ01FCACKYB5YCA8OGP9MCAZ48UHRCADPWH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785950" cy="2217041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3076" name="Picture 4" descr="C:\Documents and Settings\Администратор\Рабочий стол\220px-Boratynsky_gr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2095500" cy="2790825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3080" name="Picture 8" descr="C:\Documents and Settings\Администратор\Рабочий стол\V4SQXCAHMYHC1CA8RX7TPCAYJI1WBCA2WM7VOCAY55U3UCAFRL8Z7CAYT65EICA6APR6ECA1FBWWBCA3SQL00CAD30RYICABN5LSYCAL83KK8CAWSD6YMCAQPJAH9CALTGFE6CAI8GZUNCAOK57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3286148" cy="2237377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3082" name="Picture 10" descr="C:\Documents and Settings\Администратор\Рабочий стол\Кладбище3544280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857760"/>
            <a:ext cx="2571768" cy="1817010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3084" name="Picture 12" descr="C:\Documents and Settings\Администратор\Рабочий стол\Кладбищеkonochenko-ovtra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342323"/>
            <a:ext cx="2324122" cy="3515677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3078" name="Picture 6" descr="C:\Documents and Settings\Администратор\Рабочий стол\кладбищеnadgrobie-sekretev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428868"/>
            <a:ext cx="2071702" cy="2273913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3086" name="Picture 14" descr="C:\Documents and Settings\Администратор\Рабочий стол\кладбищеgal-110-04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643182"/>
            <a:ext cx="2786082" cy="1857388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3088" name="Picture 16" descr="C:\Documents and Settings\Администратор\Рабочий стол\ROYUACAI85F3RCAB0SBSBCAB396ZUCA2K3JI7CAJNX4M7CA4VVEJ5CAV96FWUCA64KS5OCA87JW7ACAXYDSQBCA7EJSQZCAAOVZEOCA7M0BEOCAO70WKSCAPNGNJWCAZD6K1VCA6DBWC7CA7OZRD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4643446"/>
            <a:ext cx="1771650" cy="2047875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0002_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0955" cy="4565657"/>
          </a:xfrm>
          <a:prstGeom prst="rect">
            <a:avLst/>
          </a:prstGeom>
          <a:noFill/>
          <a:ln cmpd="sng">
            <a:solidFill>
              <a:schemeClr val="tx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00562" y="5429264"/>
            <a:ext cx="4397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А.Ахматова. </a:t>
            </a:r>
          </a:p>
          <a:p>
            <a:pPr algn="ctr"/>
            <a:r>
              <a:rPr lang="ru-RU" sz="2000" dirty="0" smtClean="0"/>
              <a:t> Художник </a:t>
            </a:r>
            <a:r>
              <a:rPr lang="ru-RU" sz="2000" dirty="0" err="1" smtClean="0"/>
              <a:t>О.Л.Делла</a:t>
            </a:r>
            <a:r>
              <a:rPr lang="ru-RU" sz="2000" dirty="0" smtClean="0"/>
              <a:t>  </a:t>
            </a:r>
            <a:r>
              <a:rPr lang="ru-RU" sz="2000" dirty="0" err="1" smtClean="0"/>
              <a:t>Вос-Кардовская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Царское село, 1915 год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500702"/>
            <a:ext cx="208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А.Ахматова.</a:t>
            </a:r>
          </a:p>
          <a:p>
            <a:pPr algn="ctr"/>
            <a:r>
              <a:rPr lang="ru-RU" dirty="0" err="1" smtClean="0"/>
              <a:t>Слепнёво</a:t>
            </a:r>
            <a:r>
              <a:rPr lang="ru-RU" dirty="0" smtClean="0"/>
              <a:t>, 1913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5000660" cy="5214974"/>
          </a:xfrm>
          <a:prstGeom prst="rect">
            <a:avLst/>
          </a:prstGeom>
          <a:noFill/>
          <a:ln cmpd="sng">
            <a:solidFill>
              <a:schemeClr val="tx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72133" y="2143116"/>
            <a:ext cx="3571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А.А.Ахматова и  </a:t>
            </a:r>
          </a:p>
          <a:p>
            <a:pPr algn="ctr"/>
            <a:r>
              <a:rPr lang="ru-RU" sz="2800" dirty="0" smtClean="0"/>
              <a:t>Н.С.Гумилёв </a:t>
            </a:r>
          </a:p>
          <a:p>
            <a:pPr algn="ctr"/>
            <a:r>
              <a:rPr lang="ru-RU" sz="2800" dirty="0" smtClean="0"/>
              <a:t>с сыном Львом.</a:t>
            </a:r>
          </a:p>
          <a:p>
            <a:pPr algn="ctr"/>
            <a:r>
              <a:rPr lang="ru-RU" sz="2800" dirty="0" smtClean="0"/>
              <a:t>Фотография</a:t>
            </a:r>
          </a:p>
          <a:p>
            <a:pPr algn="ctr"/>
            <a:r>
              <a:rPr lang="ru-RU" sz="2800" dirty="0" smtClean="0"/>
              <a:t> 1915 года.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7429552" cy="5786478"/>
          </a:xfrm>
          <a:prstGeom prst="rect">
            <a:avLst/>
          </a:prstGeom>
          <a:noFill/>
          <a:ln cmpd="sng">
            <a:solidFill>
              <a:schemeClr val="tx1">
                <a:lumMod val="85000"/>
              </a:schemeClr>
            </a:solidFill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3071834" cy="4572032"/>
          </a:xfrm>
          <a:prstGeom prst="rect">
            <a:avLst/>
          </a:prstGeom>
          <a:noFill/>
          <a:ln w="9525" cmpd="sng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4000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В.Хлебников.</a:t>
            </a:r>
          </a:p>
          <a:p>
            <a:r>
              <a:rPr lang="ru-RU" sz="2800" dirty="0" smtClean="0"/>
              <a:t>    Фотография 1916 года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4133376" cy="5786478"/>
          </a:xfrm>
          <a:prstGeom prst="rect">
            <a:avLst/>
          </a:prstGeom>
          <a:noFill/>
          <a:ln w="9525" cmpd="sng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1571612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Мне много ль надо? Коврига хлеба</a:t>
            </a:r>
          </a:p>
          <a:p>
            <a:r>
              <a:rPr lang="ru-RU" sz="3200" dirty="0" smtClean="0"/>
              <a:t>И капля молока,</a:t>
            </a:r>
          </a:p>
          <a:p>
            <a:r>
              <a:rPr lang="ru-RU" sz="3200" dirty="0" smtClean="0"/>
              <a:t>Да это небо,</a:t>
            </a:r>
          </a:p>
          <a:p>
            <a:r>
              <a:rPr lang="ru-RU" sz="3200" dirty="0" smtClean="0"/>
              <a:t>Да эти облака!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35782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Портрет поэта </a:t>
            </a:r>
            <a:r>
              <a:rPr lang="ru-RU" sz="2400" dirty="0" err="1" smtClean="0"/>
              <a:t>Велимира</a:t>
            </a:r>
            <a:r>
              <a:rPr lang="ru-RU" sz="2400" dirty="0" smtClean="0"/>
              <a:t>  Хлебникова. </a:t>
            </a:r>
          </a:p>
          <a:p>
            <a:r>
              <a:rPr lang="ru-RU" sz="2400" dirty="0" smtClean="0"/>
              <a:t>Художник Г.Шишкин. 1992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738671" cy="5057787"/>
          </a:xfrm>
          <a:prstGeom prst="rect">
            <a:avLst/>
          </a:prstGeom>
          <a:noFill/>
          <a:ln w="9525" cmpd="sng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0694" y="214290"/>
            <a:ext cx="336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М.Волошин.</a:t>
            </a:r>
          </a:p>
          <a:p>
            <a:r>
              <a:rPr lang="ru-RU" sz="3600" dirty="0" smtClean="0"/>
              <a:t>  Автопортрет.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924300" cy="5457825"/>
          </a:xfrm>
          <a:prstGeom prst="rect">
            <a:avLst/>
          </a:prstGeom>
          <a:noFill/>
          <a:ln w="9525" cmpd="sng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5786454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М.Волошин. </a:t>
            </a:r>
          </a:p>
          <a:p>
            <a:r>
              <a:rPr lang="ru-RU" sz="3200" dirty="0" smtClean="0"/>
              <a:t>Фотография 1916 года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Серебряный век – это исторически</a:t>
            </a:r>
          </a:p>
          <a:p>
            <a:pPr algn="ctr"/>
            <a:r>
              <a:rPr lang="ru-RU" sz="3600" dirty="0" smtClean="0"/>
              <a:t>непродолжительный период на </a:t>
            </a:r>
          </a:p>
          <a:p>
            <a:pPr algn="ctr"/>
            <a:r>
              <a:rPr lang="ru-RU" sz="3600" dirty="0" smtClean="0"/>
              <a:t>рубеже </a:t>
            </a:r>
            <a:r>
              <a:rPr lang="en-US" sz="3600" dirty="0" err="1" smtClean="0"/>
              <a:t>XlX</a:t>
            </a:r>
            <a:r>
              <a:rPr lang="en-US" sz="3600" dirty="0" smtClean="0"/>
              <a:t> – XX</a:t>
            </a:r>
            <a:r>
              <a:rPr lang="ru-RU" sz="3600" dirty="0" smtClean="0"/>
              <a:t> веков,</a:t>
            </a:r>
          </a:p>
          <a:p>
            <a:pPr algn="ctr"/>
            <a:r>
              <a:rPr lang="ru-RU" sz="3600" dirty="0" smtClean="0"/>
              <a:t>отмеченный необыкновенным</a:t>
            </a:r>
          </a:p>
          <a:p>
            <a:pPr algn="ctr"/>
            <a:r>
              <a:rPr lang="ru-RU" sz="3600" dirty="0" smtClean="0"/>
              <a:t>творческим подъёмом в области</a:t>
            </a:r>
          </a:p>
          <a:p>
            <a:pPr algn="ctr"/>
            <a:r>
              <a:rPr lang="ru-RU" sz="3600" dirty="0" smtClean="0"/>
              <a:t>поэзии, гуманитарных наук, </a:t>
            </a:r>
          </a:p>
          <a:p>
            <a:pPr algn="ctr"/>
            <a:r>
              <a:rPr lang="ru-RU" sz="3600" dirty="0" smtClean="0"/>
              <a:t>живописи, музыки,</a:t>
            </a:r>
          </a:p>
          <a:p>
            <a:pPr algn="ctr"/>
            <a:r>
              <a:rPr lang="ru-RU" sz="3600" dirty="0" smtClean="0"/>
              <a:t>театрального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43866" cy="5357849"/>
          </a:xfrm>
          <a:prstGeom prst="rect">
            <a:avLst/>
          </a:prstGeom>
          <a:noFill/>
          <a:ln w="9525" cmpd="sng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585789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Дом М.Волошина в Коктебеле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071834" cy="5286412"/>
          </a:xfrm>
          <a:prstGeom prst="rect">
            <a:avLst/>
          </a:prstGeom>
          <a:noFill/>
          <a:ln w="9525" cmpd="sng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Н.С.Гумилёв.</a:t>
            </a:r>
          </a:p>
          <a:p>
            <a:r>
              <a:rPr lang="ru-RU" sz="2400" dirty="0" smtClean="0"/>
              <a:t>    Фотография 1914 года.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4892" y="749994"/>
            <a:ext cx="4737636" cy="4250642"/>
          </a:xfrm>
          <a:prstGeom prst="rect">
            <a:avLst/>
          </a:prstGeom>
          <a:noFill/>
          <a:ln w="9525" cmpd="sng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00496" y="5214950"/>
            <a:ext cx="456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Н.С.Гумилёв.</a:t>
            </a:r>
          </a:p>
          <a:p>
            <a:r>
              <a:rPr lang="ru-RU" sz="2400" dirty="0" smtClean="0"/>
              <a:t> Художник В.Бондарев. 1984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1439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Н. Гумилев.</a:t>
            </a:r>
            <a:r>
              <a:rPr lang="ru-RU" sz="2400" dirty="0" smtClean="0"/>
              <a:t> Расстрелян 27 августа 1921 года.</a:t>
            </a:r>
          </a:p>
          <a:p>
            <a:r>
              <a:rPr lang="ru-RU" sz="2400" b="1" dirty="0" smtClean="0"/>
              <a:t>А. Блок.</a:t>
            </a:r>
            <a:r>
              <a:rPr lang="ru-RU" sz="2400" dirty="0" smtClean="0"/>
              <a:t> Умер от болезни сердца и нервного расстройства </a:t>
            </a:r>
          </a:p>
          <a:p>
            <a:r>
              <a:rPr lang="ru-RU" sz="2400" dirty="0" smtClean="0"/>
              <a:t> 7 августа 1921 года.</a:t>
            </a:r>
          </a:p>
          <a:p>
            <a:r>
              <a:rPr lang="ru-RU" sz="2400" dirty="0" smtClean="0"/>
              <a:t>                       «… вошь победила весь свет».</a:t>
            </a:r>
          </a:p>
          <a:p>
            <a:r>
              <a:rPr lang="ru-RU" sz="2400" b="1" dirty="0" smtClean="0"/>
              <a:t>Л. Андреев</a:t>
            </a:r>
            <a:r>
              <a:rPr lang="ru-RU" sz="2400" dirty="0" smtClean="0"/>
              <a:t>. Умер 12 сентября 1919 года от сердечного приступа.</a:t>
            </a:r>
          </a:p>
          <a:p>
            <a:r>
              <a:rPr lang="ru-RU" sz="2400" dirty="0" smtClean="0"/>
              <a:t>                     « Нет России. Нет и творчества…»</a:t>
            </a:r>
          </a:p>
          <a:p>
            <a:r>
              <a:rPr lang="ru-RU" sz="2400" b="1" dirty="0" smtClean="0"/>
              <a:t>С. Есенин.</a:t>
            </a:r>
            <a:r>
              <a:rPr lang="ru-RU" sz="2400" dirty="0" smtClean="0"/>
              <a:t> Покончил жизнь самоубийством в ночь на </a:t>
            </a:r>
          </a:p>
          <a:p>
            <a:r>
              <a:rPr lang="ru-RU" sz="2400" dirty="0" smtClean="0"/>
              <a:t>28 декабря 1925 года.</a:t>
            </a:r>
          </a:p>
          <a:p>
            <a:r>
              <a:rPr lang="ru-RU" sz="2400" b="1" dirty="0" smtClean="0"/>
              <a:t>В. Маяковский.</a:t>
            </a:r>
            <a:r>
              <a:rPr lang="ru-RU" sz="2400" dirty="0" smtClean="0"/>
              <a:t> Покончил жизнь самоубийством 14 апреля 1930 года.</a:t>
            </a:r>
          </a:p>
          <a:p>
            <a:r>
              <a:rPr lang="ru-RU" sz="2400" b="1" dirty="0" smtClean="0"/>
              <a:t>М. Цветаева.</a:t>
            </a:r>
            <a:r>
              <a:rPr lang="ru-RU" sz="2400" dirty="0" smtClean="0"/>
              <a:t> Покончила жизнь самоубийством  31 августа 1941 года.</a:t>
            </a:r>
          </a:p>
          <a:p>
            <a:r>
              <a:rPr lang="ru-RU" sz="2400" b="1" dirty="0" smtClean="0"/>
              <a:t>О. Мандельштам.</a:t>
            </a:r>
            <a:r>
              <a:rPr lang="ru-RU" sz="2400" dirty="0" smtClean="0"/>
              <a:t> Репрессирован в 1938, умер в заключении.</a:t>
            </a:r>
          </a:p>
          <a:p>
            <a:r>
              <a:rPr lang="ru-RU" sz="2400" b="1" dirty="0" smtClean="0"/>
              <a:t>Б. Пильняк.</a:t>
            </a:r>
            <a:r>
              <a:rPr lang="ru-RU" sz="2400" dirty="0" smtClean="0"/>
              <a:t> Арестован, а в 1938 году расстрелян.</a:t>
            </a:r>
          </a:p>
          <a:p>
            <a:r>
              <a:rPr lang="ru-RU" sz="2400" b="1" dirty="0" smtClean="0"/>
              <a:t>И. Бабель.</a:t>
            </a:r>
            <a:r>
              <a:rPr lang="ru-RU" sz="2400" dirty="0" smtClean="0"/>
              <a:t> Арестован в 1939, реабилитирован посмертно…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 началу двадцатых годов в эмиграции оказались: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500174"/>
            <a:ext cx="27860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А.Аверченко</a:t>
            </a:r>
          </a:p>
          <a:p>
            <a:r>
              <a:rPr lang="ru-RU" sz="2400" dirty="0" err="1" smtClean="0"/>
              <a:t>Ю.Айхенвальд</a:t>
            </a:r>
            <a:endParaRPr lang="ru-RU" sz="2400" dirty="0" smtClean="0"/>
          </a:p>
          <a:p>
            <a:r>
              <a:rPr lang="ru-RU" sz="2400" dirty="0" err="1" smtClean="0"/>
              <a:t>М.Алданов</a:t>
            </a:r>
            <a:endParaRPr lang="ru-RU" sz="2400" dirty="0" smtClean="0"/>
          </a:p>
          <a:p>
            <a:r>
              <a:rPr lang="ru-RU" sz="2400" dirty="0" smtClean="0"/>
              <a:t>А.Амфитеатров</a:t>
            </a:r>
          </a:p>
          <a:p>
            <a:r>
              <a:rPr lang="ru-RU" sz="2400" dirty="0" smtClean="0"/>
              <a:t>М.Арцыбашев</a:t>
            </a:r>
          </a:p>
          <a:p>
            <a:r>
              <a:rPr lang="ru-RU" sz="2400" dirty="0" smtClean="0"/>
              <a:t>К.Бальмонт</a:t>
            </a:r>
          </a:p>
          <a:p>
            <a:r>
              <a:rPr lang="ru-RU" sz="2400" dirty="0" smtClean="0"/>
              <a:t>Е.Берберова</a:t>
            </a:r>
          </a:p>
          <a:p>
            <a:r>
              <a:rPr lang="ru-RU" sz="2400" dirty="0" smtClean="0"/>
              <a:t>И.Бунин</a:t>
            </a:r>
          </a:p>
          <a:p>
            <a:r>
              <a:rPr lang="ru-RU" sz="2400" dirty="0" err="1" smtClean="0"/>
              <a:t>Д.Бурлюк</a:t>
            </a:r>
            <a:endParaRPr lang="ru-RU" sz="2400" dirty="0" smtClean="0"/>
          </a:p>
          <a:p>
            <a:r>
              <a:rPr lang="ru-RU" sz="2400" dirty="0" smtClean="0"/>
              <a:t>З.Гиппиус</a:t>
            </a:r>
          </a:p>
          <a:p>
            <a:r>
              <a:rPr lang="ru-RU" sz="2400" dirty="0" smtClean="0"/>
              <a:t>Р.Гуль</a:t>
            </a:r>
          </a:p>
          <a:p>
            <a:r>
              <a:rPr lang="ru-RU" sz="2400" dirty="0" smtClean="0"/>
              <a:t>Дон </a:t>
            </a:r>
            <a:r>
              <a:rPr lang="ru-RU" sz="2400" dirty="0" err="1" smtClean="0"/>
              <a:t>Аминадо</a:t>
            </a:r>
            <a:endParaRPr lang="ru-RU" sz="2400" dirty="0" smtClean="0"/>
          </a:p>
          <a:p>
            <a:r>
              <a:rPr lang="ru-RU" sz="2400" dirty="0" smtClean="0"/>
              <a:t>Б.Зайцев</a:t>
            </a:r>
          </a:p>
          <a:p>
            <a:r>
              <a:rPr lang="ru-RU" sz="2400" dirty="0" err="1" smtClean="0"/>
              <a:t>Вяч.Иванов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1500174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Г.Иванов</a:t>
            </a:r>
          </a:p>
          <a:p>
            <a:r>
              <a:rPr lang="ru-RU" sz="2400" dirty="0" smtClean="0"/>
              <a:t>А.Куприн</a:t>
            </a:r>
          </a:p>
          <a:p>
            <a:r>
              <a:rPr lang="ru-RU" sz="2400" dirty="0" smtClean="0"/>
              <a:t>Д.Мережковский</a:t>
            </a:r>
          </a:p>
          <a:p>
            <a:r>
              <a:rPr lang="ru-RU" sz="2400" dirty="0" smtClean="0"/>
              <a:t>В.Немирович-Данченко</a:t>
            </a:r>
          </a:p>
          <a:p>
            <a:r>
              <a:rPr lang="ru-RU" sz="2400" dirty="0" err="1" smtClean="0"/>
              <a:t>И.Одоевцева</a:t>
            </a:r>
            <a:endParaRPr lang="ru-RU" sz="2400" dirty="0" smtClean="0"/>
          </a:p>
          <a:p>
            <a:r>
              <a:rPr lang="ru-RU" sz="2400" dirty="0" smtClean="0"/>
              <a:t>М.Осоргин</a:t>
            </a:r>
          </a:p>
          <a:p>
            <a:r>
              <a:rPr lang="ru-RU" sz="2400" dirty="0" smtClean="0"/>
              <a:t>Н.Оцуп</a:t>
            </a:r>
          </a:p>
          <a:p>
            <a:r>
              <a:rPr lang="ru-RU" sz="2400" dirty="0" smtClean="0"/>
              <a:t>А.Ремизов</a:t>
            </a:r>
          </a:p>
          <a:p>
            <a:r>
              <a:rPr lang="ru-RU" sz="2400" dirty="0" smtClean="0"/>
              <a:t>И.Северянин</a:t>
            </a:r>
          </a:p>
          <a:p>
            <a:r>
              <a:rPr lang="ru-RU" sz="2400" dirty="0" smtClean="0"/>
              <a:t>Н.Тэффи</a:t>
            </a:r>
          </a:p>
          <a:p>
            <a:r>
              <a:rPr lang="ru-RU" sz="2400" dirty="0" smtClean="0"/>
              <a:t>В.Ходасевич</a:t>
            </a:r>
          </a:p>
          <a:p>
            <a:r>
              <a:rPr lang="ru-RU" sz="2400" dirty="0" smtClean="0"/>
              <a:t>М.Цветаева</a:t>
            </a:r>
          </a:p>
          <a:p>
            <a:r>
              <a:rPr lang="ru-RU" sz="2400" dirty="0" smtClean="0"/>
              <a:t>А.Чёрный</a:t>
            </a:r>
          </a:p>
          <a:p>
            <a:r>
              <a:rPr lang="ru-RU" sz="2400" dirty="0" smtClean="0"/>
              <a:t>И.Шмелёв…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071834" cy="578647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flipH="1">
            <a:off x="4143371" y="1928802"/>
            <a:ext cx="450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endParaRPr lang="ru-RU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7224" y="6000768"/>
            <a:ext cx="190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И.А.Бунин.</a:t>
            </a:r>
          </a:p>
          <a:p>
            <a:pPr algn="ctr"/>
            <a:r>
              <a:rPr lang="ru-RU" sz="2000" dirty="0" smtClean="0"/>
              <a:t>Фото 1919 года.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1785926"/>
            <a:ext cx="51504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«Революция – стихия…»    Землетрясение,</a:t>
            </a:r>
          </a:p>
          <a:p>
            <a:pPr algn="ctr"/>
            <a:r>
              <a:rPr lang="ru-RU" sz="2400" dirty="0" smtClean="0"/>
              <a:t>чума, холера тоже стихии.  Однако никто не прославляет их, никто не канонизирует, с ними борются…».</a:t>
            </a:r>
          </a:p>
          <a:p>
            <a:endParaRPr lang="ru-RU" dirty="0" smtClean="0"/>
          </a:p>
          <a:p>
            <a:r>
              <a:rPr lang="ru-RU" sz="2400" dirty="0" smtClean="0"/>
              <a:t>                          «Окаянные дни».  </a:t>
            </a:r>
          </a:p>
          <a:p>
            <a:r>
              <a:rPr lang="ru-RU" sz="2400" dirty="0" smtClean="0"/>
              <a:t>                        Одесса, 1919, апрель.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834046" cy="5667389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4876" y="2571744"/>
            <a:ext cx="4146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И.А.Бунин. </a:t>
            </a:r>
          </a:p>
          <a:p>
            <a:r>
              <a:rPr lang="ru-RU" sz="4000" dirty="0" smtClean="0"/>
              <a:t>Фото 1948 года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a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4257675" cy="5676900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3504" y="2571744"/>
            <a:ext cx="3796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Могила  И.А.Бунина </a:t>
            </a:r>
          </a:p>
          <a:p>
            <a:r>
              <a:rPr lang="ru-RU" sz="2800" dirty="0" smtClean="0"/>
              <a:t>на русском кладбище</a:t>
            </a:r>
          </a:p>
          <a:p>
            <a:r>
              <a:rPr lang="ru-RU" sz="2800" dirty="0" smtClean="0"/>
              <a:t>Сан </a:t>
            </a:r>
            <a:r>
              <a:rPr lang="ru-RU" sz="2800" dirty="0" err="1" smtClean="0"/>
              <a:t>Женевьев</a:t>
            </a:r>
            <a:r>
              <a:rPr lang="ru-RU" sz="2800" dirty="0" smtClean="0"/>
              <a:t> де </a:t>
            </a:r>
            <a:r>
              <a:rPr lang="ru-RU" sz="2800" dirty="0" err="1" smtClean="0"/>
              <a:t>Буа</a:t>
            </a:r>
            <a:endParaRPr lang="ru-RU" sz="2800" dirty="0" smtClean="0"/>
          </a:p>
          <a:p>
            <a:r>
              <a:rPr lang="ru-RU" sz="2800" dirty="0" smtClean="0"/>
              <a:t>       под Парижем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57166"/>
            <a:ext cx="5943600" cy="4572032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5286388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А.И.Куприн в своей библиотеке .</a:t>
            </a:r>
          </a:p>
          <a:p>
            <a:pPr algn="ctr"/>
            <a:r>
              <a:rPr lang="ru-RU" sz="2800" dirty="0" smtClean="0"/>
              <a:t>Париж  1936 год.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71946" cy="5300316"/>
          </a:xfrm>
          <a:prstGeom prst="rect">
            <a:avLst/>
          </a:prstGeom>
          <a:noFill/>
          <a:ln w="9525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5857892"/>
            <a:ext cx="400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М.Горький. Фотография 1917 года.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928670"/>
            <a:ext cx="4812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«Что же нового даст революция,</a:t>
            </a:r>
          </a:p>
          <a:p>
            <a:r>
              <a:rPr lang="ru-RU" sz="2000" dirty="0" smtClean="0"/>
              <a:t>как  изменяет она звериный русский </a:t>
            </a:r>
          </a:p>
          <a:p>
            <a:r>
              <a:rPr lang="ru-RU" sz="2000" dirty="0" smtClean="0"/>
              <a:t>быт, много ли света  вносит она во тьму</a:t>
            </a:r>
          </a:p>
          <a:p>
            <a:r>
              <a:rPr lang="ru-RU" sz="2000" dirty="0" smtClean="0"/>
              <a:t>народной жизни?»</a:t>
            </a:r>
          </a:p>
          <a:p>
            <a:r>
              <a:rPr lang="ru-RU" sz="2000" dirty="0" smtClean="0"/>
              <a:t>       «Новая жизнь», 7 декабря 1917 года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3429000"/>
            <a:ext cx="4357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«Пролетариат не победил, по всей</a:t>
            </a:r>
          </a:p>
          <a:p>
            <a:r>
              <a:rPr lang="ru-RU" sz="2000" dirty="0" smtClean="0"/>
              <a:t>стране идёт междоусобная бойня,</a:t>
            </a:r>
          </a:p>
          <a:p>
            <a:r>
              <a:rPr lang="ru-RU" sz="2000" dirty="0" smtClean="0"/>
              <a:t>убивают друг  друга сотни и тысячи</a:t>
            </a:r>
          </a:p>
          <a:p>
            <a:r>
              <a:rPr lang="ru-RU" sz="2000" dirty="0" smtClean="0"/>
              <a:t>людей… И не возрадуешься, видя,</a:t>
            </a:r>
          </a:p>
          <a:p>
            <a:r>
              <a:rPr lang="ru-RU" sz="2000" dirty="0" smtClean="0"/>
              <a:t>как здоровые  силы погибают…». </a:t>
            </a:r>
          </a:p>
          <a:p>
            <a:endParaRPr lang="ru-RU" sz="2000" dirty="0" smtClean="0"/>
          </a:p>
          <a:p>
            <a:r>
              <a:rPr lang="ru-RU" sz="2000" dirty="0" smtClean="0"/>
              <a:t>«Новая жизнь», 19 декабря 1917  года</a:t>
            </a:r>
          </a:p>
          <a:p>
            <a:endParaRPr lang="ru-RU" sz="2000" dirty="0" smtClean="0"/>
          </a:p>
          <a:p>
            <a:r>
              <a:rPr lang="ru-RU" sz="2000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162425" cy="57150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14876" y="1500174"/>
            <a:ext cx="60277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«Всем телом, </a:t>
            </a:r>
          </a:p>
          <a:p>
            <a:r>
              <a:rPr lang="ru-RU" sz="2800" dirty="0" smtClean="0"/>
              <a:t>всем сердцем, </a:t>
            </a:r>
          </a:p>
          <a:p>
            <a:r>
              <a:rPr lang="ru-RU" sz="2800" dirty="0" smtClean="0"/>
              <a:t>всем сознанием –</a:t>
            </a:r>
          </a:p>
          <a:p>
            <a:r>
              <a:rPr lang="ru-RU" sz="2800" dirty="0" smtClean="0"/>
              <a:t> слушайте Революцию!»</a:t>
            </a:r>
          </a:p>
          <a:p>
            <a:endParaRPr lang="ru-RU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А.Блок</a:t>
            </a:r>
          </a:p>
          <a:p>
            <a:r>
              <a:rPr lang="ru-RU" sz="2400" dirty="0" smtClean="0"/>
              <a:t>  «Интеллигенция и революция»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4071966" cy="5214974"/>
          </a:xfrm>
          <a:prstGeom prst="rect">
            <a:avLst/>
          </a:prstGeom>
          <a:noFill/>
          <a:ln w="9525" cmpd="sng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3504" y="2357430"/>
            <a:ext cx="3898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А.Блок.</a:t>
            </a:r>
          </a:p>
          <a:p>
            <a:pPr algn="ctr"/>
            <a:r>
              <a:rPr lang="ru-RU" sz="2800" dirty="0" smtClean="0"/>
              <a:t>Фотография 1921 года.</a:t>
            </a:r>
          </a:p>
          <a:p>
            <a:pPr algn="ctr"/>
            <a:r>
              <a:rPr lang="ru-RU" sz="2800" dirty="0" smtClean="0"/>
              <a:t>Последний прижизненный</a:t>
            </a:r>
          </a:p>
          <a:p>
            <a:pPr algn="ctr"/>
            <a:r>
              <a:rPr lang="ru-RU" sz="2800" dirty="0" smtClean="0"/>
              <a:t>снимок.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577</Words>
  <PresentationFormat>Экран (4:3)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 началу двадцатых годов в эмиграции оказались: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36</cp:revision>
  <dcterms:modified xsi:type="dcterms:W3CDTF">2013-12-22T15:53:15Z</dcterms:modified>
</cp:coreProperties>
</file>