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1" r:id="rId2"/>
    <p:sldId id="295" r:id="rId3"/>
    <p:sldId id="283" r:id="rId4"/>
    <p:sldId id="289" r:id="rId5"/>
    <p:sldId id="290" r:id="rId6"/>
    <p:sldId id="286" r:id="rId7"/>
    <p:sldId id="287" r:id="rId8"/>
    <p:sldId id="293" r:id="rId9"/>
    <p:sldId id="291" r:id="rId10"/>
    <p:sldId id="292" r:id="rId11"/>
    <p:sldId id="282" r:id="rId12"/>
    <p:sldId id="262" r:id="rId13"/>
    <p:sldId id="266" r:id="rId14"/>
    <p:sldId id="272" r:id="rId15"/>
    <p:sldId id="275" r:id="rId16"/>
    <p:sldId id="288" r:id="rId17"/>
    <p:sldId id="276" r:id="rId18"/>
    <p:sldId id="273" r:id="rId19"/>
    <p:sldId id="274" r:id="rId20"/>
    <p:sldId id="269" r:id="rId21"/>
    <p:sldId id="278" r:id="rId22"/>
    <p:sldId id="267" r:id="rId23"/>
    <p:sldId id="294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9049E-0DDC-40E5-AEAA-0C023C3D4BF9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3A434-4489-413F-AD22-C727224BA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76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FE9E-0A24-4688-8F13-36B356374A4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284D-0577-4F1E-BA5F-2B418C3D79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07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FE9E-0A24-4688-8F13-36B356374A4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284D-0577-4F1E-BA5F-2B418C3D79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339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FE9E-0A24-4688-8F13-36B356374A4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284D-0577-4F1E-BA5F-2B418C3D79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83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FE9E-0A24-4688-8F13-36B356374A4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284D-0577-4F1E-BA5F-2B418C3D79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85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FE9E-0A24-4688-8F13-36B356374A4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284D-0577-4F1E-BA5F-2B418C3D79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49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FE9E-0A24-4688-8F13-36B356374A4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284D-0577-4F1E-BA5F-2B418C3D79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91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FE9E-0A24-4688-8F13-36B356374A4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284D-0577-4F1E-BA5F-2B418C3D79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35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FE9E-0A24-4688-8F13-36B356374A4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284D-0577-4F1E-BA5F-2B418C3D79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57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FE9E-0A24-4688-8F13-36B356374A4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284D-0577-4F1E-BA5F-2B418C3D79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6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FE9E-0A24-4688-8F13-36B356374A4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284D-0577-4F1E-BA5F-2B418C3D79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89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FE9E-0A24-4688-8F13-36B356374A4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284D-0577-4F1E-BA5F-2B418C3D79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16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1FE9E-0A24-4688-8F13-36B356374A42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9284D-0577-4F1E-BA5F-2B418C3D79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27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ournalist-pro.com/2011/09/27/print:page,1,ja_lechu_ot_neljubvi_k_russkomu_jazyku.html" TargetMode="External"/><Relationship Id="rId3" Type="http://schemas.openxmlformats.org/officeDocument/2006/relationships/hyperlink" Target="http://gjxtvexrf.blogspot.ru/2012_09_01_archive.html" TargetMode="External"/><Relationship Id="rId7" Type="http://schemas.openxmlformats.org/officeDocument/2006/relationships/hyperlink" Target="http://www.esoterix.ru/blog/human_ability/1538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punchik.livejournal.com/102620.html" TargetMode="External"/><Relationship Id="rId11" Type="http://schemas.openxmlformats.org/officeDocument/2006/relationships/hyperlink" Target="http://fotosheet.ru/?p=6353" TargetMode="External"/><Relationship Id="rId5" Type="http://schemas.openxmlformats.org/officeDocument/2006/relationships/hyperlink" Target="http://thinkingschool.ru/2013/02/parnaya-rabota-po-sostavleniyu-sbornogo-opornogo-konspekta/" TargetMode="External"/><Relationship Id="rId10" Type="http://schemas.openxmlformats.org/officeDocument/2006/relationships/hyperlink" Target="http://publicistik.blogspot.ru/2011/01/blog-post_225.html" TargetMode="External"/><Relationship Id="rId4" Type="http://schemas.openxmlformats.org/officeDocument/2006/relationships/hyperlink" Target="http://www.co1858.ru/10288-adaptacionnyy-period-pervoklassnika.html" TargetMode="External"/><Relationship Id="rId9" Type="http://schemas.openxmlformats.org/officeDocument/2006/relationships/hyperlink" Target="http://www.look.com.ua/22468-blondinka-rvanye-chulki-kurtk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10800000" flipV="1">
            <a:off x="409030" y="1268180"/>
            <a:ext cx="8483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ru-RU" sz="32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отвечают на вопросы Что делает? Что делал? Что сделал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332656"/>
            <a:ext cx="806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Урок русского языка во 2 классе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6521" y="3068960"/>
            <a:ext cx="510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 «Школа – 2100»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09032" y="2276871"/>
            <a:ext cx="2745645" cy="40509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5856" y="4797152"/>
            <a:ext cx="56166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Насекина Олеся Алексеевна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МБОУ  «Лицей №113» г. Новосибирска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1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69269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Здравствуйте, Имя Существительное!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692696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Доброе  утро, Имя</a:t>
            </a:r>
          </a:p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Прилагательное!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904865"/>
            <a:ext cx="318237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904865"/>
            <a:ext cx="326805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801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6978"/>
            <a:ext cx="9179970" cy="6884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99992" y="1268759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«Сколько дел! </a:t>
            </a:r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действий! </a:t>
            </a:r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ничего! </a:t>
            </a:r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я и Глагол. </a:t>
            </a:r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деятельный! </a:t>
            </a:r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Глагол! </a:t>
            </a:r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ДЕЙСТВИЕ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моя жизнь!»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5290"/>
            <a:ext cx="3384376" cy="487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77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090"/>
            <a:ext cx="9144000" cy="686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083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188640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Имя существительное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96752"/>
            <a:ext cx="5436096" cy="38446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759624" y="1700808"/>
            <a:ext cx="3060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(что?)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СОЛНЦЕ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8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18864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Имя существительное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74743" y="373531"/>
            <a:ext cx="3990834" cy="54932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717674" y="1218456"/>
            <a:ext cx="28147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(кто?)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СОБАКА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(что?)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МЯЧ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ТРАВА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СОЛНЦЕ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9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18864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Имя существительное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7674" y="1218456"/>
            <a:ext cx="28867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(кто?)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КОШКА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8820" y="577484"/>
            <a:ext cx="3672409" cy="5054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1192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18864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Имя существительное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7674" y="1218456"/>
            <a:ext cx="28867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(что?)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цветы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334886"/>
            <a:ext cx="4752528" cy="3773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529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18864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Имя существительное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7515" y="1218456"/>
            <a:ext cx="33109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(что?)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ДЕРЕВО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СКВОРЕЧНИК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ДОРОГА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2876" y="519108"/>
            <a:ext cx="3715290" cy="51139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7176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Имя существительное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!ОЛЕСЯ\фестиваль пед.идей\Рисунки детей глагол\глагол Солтанова Альмира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2952329" cy="33572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4932041" y="1196752"/>
            <a:ext cx="33123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   (кто?)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РЫБА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   (что?)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КАМНИ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ВОДОРОСЛИ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ВОДА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ВОЛНЫ     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4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212628"/>
            <a:ext cx="5697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Имя прилагательное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34002" y="668529"/>
            <a:ext cx="3571274" cy="49157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6143031" y="1988840"/>
            <a:ext cx="21621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(какая?)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ЗЕЛЁНАЯ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9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01958"/>
            <a:ext cx="3254402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95936" y="1412776"/>
            <a:ext cx="4752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сейчас проверь, дружок,</a:t>
            </a:r>
          </a:p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готов начать урок?</a:t>
            </a:r>
          </a:p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Всё ль на месте,</a:t>
            </a:r>
          </a:p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Всё ль в порядке,</a:t>
            </a:r>
          </a:p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Ручка, книжка и тетрадка?</a:t>
            </a:r>
          </a:p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ли правильно сидят?</a:t>
            </a:r>
          </a:p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ль внимательно глядят?</a:t>
            </a:r>
          </a:p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хочет получать</a:t>
            </a:r>
          </a:p>
          <a:p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лишь отметку «5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»!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748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91150" y="458876"/>
            <a:ext cx="3537424" cy="4869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619672" y="188640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Имя прилагательное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1098" y="1772816"/>
            <a:ext cx="23230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(какая?)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ЗЕЛЁНАЯ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ДЛИННАЯ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5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748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188640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Имя прилагательное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3188" y="1772816"/>
            <a:ext cx="275889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(какая?)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КРАСИВАЯ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СИРЕНЕВАЯ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ЯРКАЯ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24744"/>
            <a:ext cx="3312368" cy="41764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9311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!ОЛЕСЯ\фестиваль пед.идей\Рисунки детей глагол\Глагол Тюгай Верон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5566" y="736890"/>
            <a:ext cx="3023032" cy="48068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755576" y="188641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Имя прилагательное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1744095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Бабочки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(какие?)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КРАСИВЫЕ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ВЕСЁЛЫЕ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Цветы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(какие?)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ПЫШНЫЕ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КРАСНЫЕ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СВЕЖИЕ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День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(какой?)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ЛЕТНИЙ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ЖАРКИЙ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89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196752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 </a:t>
            </a:r>
          </a:p>
          <a:p>
            <a:pPr algn="ctr"/>
            <a:r>
              <a:rPr lang="ru-RU" sz="4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спасибо за урок!</a:t>
            </a:r>
            <a:endParaRPr lang="ru-RU" sz="48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93897"/>
            <a:ext cx="4291354" cy="59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7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3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11663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Ссылки: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gjxtvexrf.blogspot.ru/2012_09_01_archive.html</a:t>
            </a:r>
            <a:r>
              <a:rPr lang="en-US" dirty="0" smtClean="0"/>
              <a:t> </a:t>
            </a:r>
            <a:r>
              <a:rPr lang="ru-RU" dirty="0" smtClean="0"/>
              <a:t>девочка с колокольчиком</a:t>
            </a:r>
          </a:p>
          <a:p>
            <a:r>
              <a:rPr lang="ru-RU" dirty="0">
                <a:hlinkClick r:id="rId4"/>
              </a:rPr>
              <a:t>http://www.co1858.ru/10288-adaptacionnyy-period-pervoklassnika.html</a:t>
            </a:r>
            <a:r>
              <a:rPr lang="ru-RU" dirty="0"/>
              <a:t> Дети </a:t>
            </a:r>
            <a:r>
              <a:rPr lang="ru-RU" dirty="0" smtClean="0"/>
              <a:t>работают </a:t>
            </a:r>
            <a:r>
              <a:rPr lang="ru-RU" dirty="0"/>
              <a:t>в паре</a:t>
            </a:r>
          </a:p>
          <a:p>
            <a:r>
              <a:rPr lang="ru-RU" u="sng" dirty="0">
                <a:hlinkClick r:id="rId5"/>
              </a:rPr>
              <a:t>http://thinkingschool.ru/2013/02/parnaya-rabota-po-sostavleniyu-sbornogo-opornogo-konspekta/</a:t>
            </a:r>
            <a:r>
              <a:rPr lang="ru-RU" dirty="0"/>
              <a:t> Дети работают в паре</a:t>
            </a:r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alpunchik.livejournal.com/102620.html</a:t>
            </a:r>
            <a:r>
              <a:rPr lang="ru-RU" dirty="0" smtClean="0"/>
              <a:t> восклицательный знак</a:t>
            </a:r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www.esoterix.ru/blog/human_ability/1538.html</a:t>
            </a:r>
            <a:r>
              <a:rPr lang="ru-RU" dirty="0" smtClean="0"/>
              <a:t> вопрос</a:t>
            </a:r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www.journalist-pro.com/2011/09/27/print:page,1,ja_lechu_ot_neljubvi_k_russkomu_jazyku.html</a:t>
            </a:r>
            <a:r>
              <a:rPr lang="ru-RU" dirty="0" smtClean="0"/>
              <a:t> Рик Т.Г</a:t>
            </a:r>
            <a:r>
              <a:rPr lang="ru-RU" dirty="0" smtClean="0"/>
              <a:t>.</a:t>
            </a:r>
            <a:endParaRPr lang="ru-RU" smtClean="0"/>
          </a:p>
          <a:p>
            <a:r>
              <a:rPr lang="en-US" smtClean="0">
                <a:hlinkClick r:id="rId9"/>
              </a:rPr>
              <a:t> </a:t>
            </a:r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www.look.com.ua/22468-blondinka-rvanye-chulki-kurtka.html</a:t>
            </a:r>
            <a:r>
              <a:rPr lang="ru-RU" dirty="0" smtClean="0"/>
              <a:t> девочка рисует</a:t>
            </a:r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publicistik.blogspot.ru/2011/01/blog-post_225.html</a:t>
            </a:r>
            <a:r>
              <a:rPr lang="ru-RU" dirty="0" smtClean="0"/>
              <a:t> заяц</a:t>
            </a:r>
          </a:p>
          <a:p>
            <a:r>
              <a:rPr lang="en-US" dirty="0">
                <a:hlinkClick r:id="rId11"/>
              </a:rPr>
              <a:t>http://fotosheet.ru/?</a:t>
            </a:r>
            <a:r>
              <a:rPr lang="en-US" dirty="0" smtClean="0">
                <a:hlinkClick r:id="rId11"/>
              </a:rPr>
              <a:t>p=6353</a:t>
            </a:r>
            <a:r>
              <a:rPr lang="ru-RU" dirty="0" smtClean="0"/>
              <a:t> собака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068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683568" y="213285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уроке работать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 парах?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233529"/>
            <a:ext cx="3382338" cy="22519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1443" y="4193916"/>
            <a:ext cx="3473113" cy="23124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4664"/>
            <a:ext cx="3382338" cy="25367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870" y="407558"/>
            <a:ext cx="3380258" cy="25338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9801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683568" y="213285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уроке работать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 парах?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233529"/>
            <a:ext cx="3382338" cy="22519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1443" y="4193916"/>
            <a:ext cx="3473113" cy="23124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4664"/>
            <a:ext cx="3382338" cy="25367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870" y="407558"/>
            <a:ext cx="3380258" cy="25338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1500" y="1746250"/>
            <a:ext cx="2921000" cy="3365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34237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67944" y="908720"/>
            <a:ext cx="39604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разговаривать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тихо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Внимательно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выслушивать друг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друга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Уважать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чужую точку зрения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97863"/>
            <a:ext cx="2709281" cy="4631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1937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91880" y="548681"/>
            <a:ext cx="19442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Глагол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>
            <a:off x="4463988" y="1195012"/>
            <a:ext cx="0" cy="505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5696" y="1700808"/>
            <a:ext cx="557675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Обозначает действия предмета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463988" y="2901137"/>
            <a:ext cx="0" cy="599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9632" y="3495126"/>
            <a:ext cx="648072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Отвечает на вопросы: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ДЕЛАЕТ?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ДЕЛАЛ?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СДЕЛАЛ?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другие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9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1124744"/>
            <a:ext cx="84969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ДЕВОЧКА      ТРУСЛИВЫЙ       УБЕЖАЛА</a:t>
            </a:r>
          </a:p>
          <a:p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ЗАЯЦ           МАЛЕНЬКАЯ         РИСУЕТ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СОБАКА           ЧЁРНАЯ              ПРЫГАЛ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188640"/>
            <a:ext cx="88315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5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216" y="0"/>
            <a:ext cx="9172216" cy="6879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95936" y="476672"/>
            <a:ext cx="47525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Маленькая девочка рисует.      </a:t>
            </a:r>
          </a:p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Трусливый заяц прыгал.       </a:t>
            </a:r>
          </a:p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Чёрная собака убежала.</a:t>
            </a: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47" y="476672"/>
            <a:ext cx="2743200" cy="154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47" y="2332064"/>
            <a:ext cx="2768487" cy="1841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47" y="4564595"/>
            <a:ext cx="2768487" cy="1810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086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69269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Рик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Татьяна Геннадьевна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769" y="1909327"/>
            <a:ext cx="3078088" cy="4104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55976" y="692696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Здравствуй, дядюшка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Глагол!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1041" y="1909327"/>
            <a:ext cx="3043227" cy="418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732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387</Words>
  <Application>Microsoft Office PowerPoint</Application>
  <PresentationFormat>Экран (4:3)</PresentationFormat>
  <Paragraphs>148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т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существительное</dc:title>
  <dc:creator>Насекины</dc:creator>
  <cp:lastModifiedBy>user</cp:lastModifiedBy>
  <cp:revision>44</cp:revision>
  <dcterms:created xsi:type="dcterms:W3CDTF">2013-06-04T13:48:47Z</dcterms:created>
  <dcterms:modified xsi:type="dcterms:W3CDTF">2013-12-19T04:04:47Z</dcterms:modified>
</cp:coreProperties>
</file>