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7" r:id="rId2"/>
    <p:sldId id="261" r:id="rId3"/>
    <p:sldId id="313" r:id="rId4"/>
    <p:sldId id="312" r:id="rId5"/>
    <p:sldId id="288" r:id="rId6"/>
    <p:sldId id="289" r:id="rId7"/>
    <p:sldId id="314" r:id="rId8"/>
    <p:sldId id="315" r:id="rId9"/>
    <p:sldId id="290" r:id="rId10"/>
    <p:sldId id="298" r:id="rId11"/>
    <p:sldId id="306" r:id="rId12"/>
    <p:sldId id="299" r:id="rId13"/>
    <p:sldId id="258" r:id="rId14"/>
    <p:sldId id="268" r:id="rId15"/>
    <p:sldId id="320" r:id="rId16"/>
    <p:sldId id="305" r:id="rId17"/>
    <p:sldId id="266" r:id="rId18"/>
    <p:sldId id="294" r:id="rId19"/>
    <p:sldId id="295" r:id="rId20"/>
    <p:sldId id="324" r:id="rId21"/>
    <p:sldId id="263" r:id="rId22"/>
    <p:sldId id="296" r:id="rId23"/>
    <p:sldId id="278" r:id="rId24"/>
    <p:sldId id="276" r:id="rId25"/>
    <p:sldId id="346" r:id="rId26"/>
    <p:sldId id="300" r:id="rId27"/>
    <p:sldId id="281" r:id="rId28"/>
    <p:sldId id="275" r:id="rId29"/>
    <p:sldId id="280" r:id="rId30"/>
    <p:sldId id="325" r:id="rId31"/>
    <p:sldId id="310" r:id="rId32"/>
    <p:sldId id="321" r:id="rId33"/>
    <p:sldId id="271" r:id="rId34"/>
    <p:sldId id="302" r:id="rId35"/>
    <p:sldId id="322" r:id="rId36"/>
    <p:sldId id="262" r:id="rId37"/>
    <p:sldId id="284" r:id="rId38"/>
    <p:sldId id="267" r:id="rId39"/>
    <p:sldId id="336" r:id="rId40"/>
    <p:sldId id="357" r:id="rId41"/>
    <p:sldId id="358" r:id="rId42"/>
    <p:sldId id="359" r:id="rId43"/>
    <p:sldId id="360" r:id="rId44"/>
    <p:sldId id="366" r:id="rId45"/>
    <p:sldId id="367" r:id="rId46"/>
    <p:sldId id="368" r:id="rId47"/>
    <p:sldId id="369" r:id="rId48"/>
    <p:sldId id="370" r:id="rId49"/>
    <p:sldId id="371" r:id="rId50"/>
    <p:sldId id="372" r:id="rId51"/>
    <p:sldId id="373" r:id="rId52"/>
    <p:sldId id="374" r:id="rId53"/>
    <p:sldId id="375" r:id="rId54"/>
    <p:sldId id="376" r:id="rId55"/>
    <p:sldId id="377" r:id="rId56"/>
    <p:sldId id="364" r:id="rId57"/>
    <p:sldId id="363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37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858F-D411-4FC4-8D42-933C47CDF73A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7A96-7EB8-49A4-8098-24F3D2656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0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858F-D411-4FC4-8D42-933C47CDF73A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7A96-7EB8-49A4-8098-24F3D2656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9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858F-D411-4FC4-8D42-933C47CDF73A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7A96-7EB8-49A4-8098-24F3D2656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858F-D411-4FC4-8D42-933C47CDF73A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7A96-7EB8-49A4-8098-24F3D2656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40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858F-D411-4FC4-8D42-933C47CDF73A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7A96-7EB8-49A4-8098-24F3D2656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36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858F-D411-4FC4-8D42-933C47CDF73A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7A96-7EB8-49A4-8098-24F3D2656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3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858F-D411-4FC4-8D42-933C47CDF73A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7A96-7EB8-49A4-8098-24F3D2656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79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858F-D411-4FC4-8D42-933C47CDF73A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7A96-7EB8-49A4-8098-24F3D2656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80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858F-D411-4FC4-8D42-933C47CDF73A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7A96-7EB8-49A4-8098-24F3D2656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858F-D411-4FC4-8D42-933C47CDF73A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7A96-7EB8-49A4-8098-24F3D2656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5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4858F-D411-4FC4-8D42-933C47CDF73A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47A96-7EB8-49A4-8098-24F3D2656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0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4858F-D411-4FC4-8D42-933C47CDF73A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47A96-7EB8-49A4-8098-24F3D26564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2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package" Target="../embeddings/Microsoft_Word_Document1.docx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   «Путешествие</a:t>
            </a:r>
            <a:b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                         по Северу»</a:t>
            </a:r>
            <a:b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592888" cy="17526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                      Подготовила и провела логопед</a:t>
            </a:r>
          </a:p>
          <a:p>
            <a:r>
              <a:rPr lang="ru-RU" sz="2400" b="1" smtClean="0">
                <a:solidFill>
                  <a:schemeClr val="accent5">
                    <a:lumMod val="75000"/>
                  </a:schemeClr>
                </a:solidFill>
              </a:rPr>
              <a:t>                        Гранкова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Татьяна Владимировна</a:t>
            </a:r>
          </a:p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                             </a:t>
            </a:r>
          </a:p>
          <a:p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        ГБОУ  детский сад № 778</a:t>
            </a:r>
            <a:endParaRPr lang="ru-RU" sz="1800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23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Людмила\Рабочий стол\Хлам\материал о чукчах\repphoto_3886_3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361040" cy="7056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22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Ludok\Desktop\с флешки\одежда северян\sever_08-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1" cy="6624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1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Людмила\Рабочий стол\Хлам\материал о чукчах\repphoto_3863_04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1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udok\Desktop\материал о чукчах\109168_image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361040" cy="7056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3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3930242"/>
              </p:ext>
            </p:extLst>
          </p:nvPr>
        </p:nvGraphicFramePr>
        <p:xfrm>
          <a:off x="0" y="0"/>
          <a:ext cx="9144000" cy="717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Документ" r:id="rId4" imgW="5935092" imgH="4977650" progId="Word.Document.12">
                  <p:embed/>
                </p:oleObj>
              </mc:Choice>
              <mc:Fallback>
                <p:oleObj name="Документ" r:id="rId4" imgW="5935092" imgH="497765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7173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74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udok\Desktop\танцы народов Севера\966878_466_429_sour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53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068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udok\Desktop\материал о чукчах\43920454_2--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55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165" y="-67614"/>
            <a:ext cx="9361040" cy="6957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058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Ludok\Documents\25138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361040" cy="7056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57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udok\Desktop\материал о чукчах\саха\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708920"/>
            <a:ext cx="9361040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315416"/>
            <a:ext cx="7772400" cy="3456384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accent5"/>
                </a:solidFill>
              </a:rPr>
              <a:t>Путешествие  по  Северу</a:t>
            </a:r>
            <a:endParaRPr lang="ru-RU" sz="4800" dirty="0">
              <a:solidFill>
                <a:schemeClr val="accent5"/>
              </a:solidFill>
            </a:endParaRPr>
          </a:p>
        </p:txBody>
      </p:sp>
      <p:pic>
        <p:nvPicPr>
          <p:cNvPr id="4" name="Варган и шаманский бубен (audiopoisk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115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</a:t>
            </a:r>
            <a:r>
              <a:rPr lang="ru-RU" sz="88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мкины</a:t>
            </a: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друзья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4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Ludok\Documents\animals_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1040" cy="6741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7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Ludok\Desktop\добавка к мат.о тундре\rosomaha1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848871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9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udok\Desktop\животные Севера\Рисунок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3" cy="6624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96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udok\Desktop\животные Севера\Рисунок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1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udok\Desktop\с флешки\114-241010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0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udok\Desktop\добавка к мат.о тундре\kotiki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34" y="287693"/>
            <a:ext cx="9361040" cy="6624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64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udok\Desktop\животные Севера\Рисунок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6" y="103451"/>
            <a:ext cx="8784976" cy="6637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65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udok\Desktop\животные Севера\Рисун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8784976" cy="6624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0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udok\Desktop\животные Севера\Рисунок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2899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 за чудо – чудеса: </a:t>
            </a:r>
            <a:br>
              <a:rPr lang="ru-RU" dirty="0" smtClean="0"/>
            </a:br>
            <a:r>
              <a:rPr lang="ru-RU" dirty="0" smtClean="0"/>
              <a:t>                        загорелись небеса!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57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Ludok\Desktop\северное-полярное сияние\сия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4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67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udok\Desktop\0_9d901_47937dbd_X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63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9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</a:t>
            </a:r>
            <a:r>
              <a:rPr lang="ru-RU" sz="96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</a:t>
            </a:r>
            <a:r>
              <a:rPr lang="ru-RU" sz="72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олотые  руки»</a:t>
            </a:r>
            <a:r>
              <a:rPr lang="ru-RU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72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народных  мастеров</a:t>
            </a:r>
            <a:r>
              <a:rPr lang="ru-RU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sz="7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sz="72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6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udok\Desktop\творчество нар.Севера\0_5e017_dc33c9f7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361040" cy="7056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6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udok\Desktop\obereg-sol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608512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910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Ludok\Desktop\танцы народов Севера\638ae96d33e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0"/>
            <a:ext cx="916570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07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Ludok\Desktop\материал о чукчах\8cd8b7b9c1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766" y="0"/>
            <a:ext cx="4479234" cy="685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Ludok\Desktop\материал о чукчах\51624850_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8024" cy="685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Ludok\Desktop\материал о чукчах\51624850_image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8024" cy="685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90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Ludok\Desktop\творчество нар.Севера\0_5e02a_389a8e63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0600"/>
            <a:ext cx="8568952" cy="5534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77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Ludok\Desktop\дошк.воспит.чукчи\DSCF1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16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Ludok\Desktop\изобр. 26.01\DSCF3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574"/>
            <a:ext cx="49886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Ludok\Desktop\изобр. 26.01\DSCF3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91" y="3404426"/>
            <a:ext cx="4636638" cy="345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Ludok\Desktop\изобр. 26.01\DSCF31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91" y="-24574"/>
            <a:ext cx="462203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Ludok\Desktop\изобр. 26.01\DSCF31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4427"/>
            <a:ext cx="4561451" cy="345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0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udok\Desktop\танцы народов Севера\9e868ff540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26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</a:t>
            </a:r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нсценировка  сказки:</a:t>
            </a:r>
            <a:b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«Оленёнок-маленькие рожки»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ru-RU" sz="2800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13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udok\Desktop\к занятию о Севере\DSCF3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udok\Desktop\к занятию о Севере\DSCF3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4" y="3356992"/>
            <a:ext cx="5148064" cy="352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udok\Desktop\к занятию о Севере\DSCF32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640" y="3429000"/>
            <a:ext cx="5080000" cy="345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Ludok\Desktop\к занятию о Севере\DSCF32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0"/>
            <a:ext cx="514806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63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udok\Desktop\к занятию о Севере\DSCF32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udok\Desktop\DSCF33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29000"/>
            <a:ext cx="47035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udok\Desktop\DSCF33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2798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Ludok\Desktop\к занятию о Севере\DSCF33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035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66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Ludok\Desktop\к занятию о Севере\DSCF3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5933"/>
            <a:ext cx="4248472" cy="3027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udok\Desktop\к занятию о Севере\DSCF3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4"/>
            <a:ext cx="4211960" cy="3573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Ludok\Desktop\к занятию о Севере\DSCF33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933"/>
            <a:ext cx="3888432" cy="3027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Ludok\Desktop\к занятию о Севере\DSCF33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4"/>
            <a:ext cx="4499992" cy="3573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38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115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</a:t>
            </a:r>
            <a:r>
              <a:rPr lang="ru-RU" sz="8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голок    Севера</a:t>
            </a:r>
            <a:endParaRPr lang="ru-RU" sz="8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25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Ludok\Desktop\изобр.27.01\DSCF32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51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Ludok\Desktop\изобр.27.01\DSCF32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23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Ludok\Desktop\изобр. 26.01\DSCF3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28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Ludok\Desktop\изобр. 26.01\DSCF3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79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ru-RU" sz="16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</a:t>
            </a:r>
            <a:r>
              <a:rPr lang="ru-RU" sz="9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аботы  детей  </a:t>
            </a:r>
            <a:br>
              <a:rPr lang="ru-RU" sz="9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9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  Севере</a:t>
            </a:r>
            <a:endParaRPr lang="ru-RU" sz="9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14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udok\Desktop\tund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9433048" cy="7056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83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Ludok\Desktop\изобр.08.02\DSCF33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52520" cy="71287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Ludok\Desktop\изобр.31.01\DSCF32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5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Ludok\Desktop\изобр. 26.01\DSCF31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052936"/>
            <a:ext cx="925252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Ludok\Desktop\изобр. 26.01\DSCF3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52520" cy="39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52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Ludok\Desktop\изобр.27.01\DSCF3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5863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Ludok\Desktop\изобр. 26.01\DSCF3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" y="0"/>
            <a:ext cx="9118104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64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Ludok\Desktop\изобр.31.01\DSCF32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44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Народы – как одна семья,</a:t>
            </a:r>
            <a:b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</a:b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хотя язык их разный.</a:t>
            </a:r>
            <a:b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</a:b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Все – дочери и сыновья</a:t>
            </a:r>
            <a:b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</a:b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своей страны прекрасной.</a:t>
            </a:r>
            <a:b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</a:b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И Родина у всех одна!</a:t>
            </a:r>
            <a:b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</a:b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Привет тебе и слава,</a:t>
            </a:r>
            <a:b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</a:b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непобедимая страна,</a:t>
            </a:r>
            <a:b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</a:br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Batang" pitchFamily="18" charset="-127"/>
                <a:cs typeface="Arial" pitchFamily="34" charset="0"/>
              </a:rPr>
              <a:t>Российская держава!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 smtClean="0">
                <a:latin typeface="Arial" pitchFamily="34" charset="0"/>
                <a:cs typeface="Arial" pitchFamily="34" charset="0"/>
              </a:rPr>
            </a:b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82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Самоцветы - Увезу тебя я в тундру (audiopoisk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236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7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udok\Desktop\polmos-tundr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433048" cy="7056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30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5367338"/>
            <a:ext cx="6739136" cy="130202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</a:rPr>
              <a:t>Как   ночные тени  </a:t>
            </a:r>
          </a:p>
          <a:p>
            <a:r>
              <a:rPr lang="ru-RU" sz="4000" b="1" dirty="0">
                <a:solidFill>
                  <a:srgbClr val="00B0F0"/>
                </a:solidFill>
              </a:rPr>
              <a:t> </a:t>
            </a:r>
            <a:r>
              <a:rPr lang="ru-RU" sz="4000" b="1" dirty="0" smtClean="0">
                <a:solidFill>
                  <a:srgbClr val="00B0F0"/>
                </a:solidFill>
              </a:rPr>
              <a:t>          скачут  тут  олени.</a:t>
            </a:r>
            <a:endParaRPr lang="ru-RU" sz="4000" b="1" dirty="0">
              <a:solidFill>
                <a:srgbClr val="00B0F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43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И  сиги   и  щуки</a:t>
            </a:r>
            <a:b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сами  скачут  в  руки.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8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udok\Desktop\12136069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4450"/>
            <a:ext cx="5544616" cy="6769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65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60</Words>
  <Application>Microsoft Office PowerPoint</Application>
  <PresentationFormat>Экран (4:3)</PresentationFormat>
  <Paragraphs>16</Paragraphs>
  <Slides>57</Slides>
  <Notes>0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9" baseType="lpstr">
      <vt:lpstr>Тема Office</vt:lpstr>
      <vt:lpstr>Документ</vt:lpstr>
      <vt:lpstr>    «Путешествие                           по Северу»     </vt:lpstr>
      <vt:lpstr>Путешествие  по  Северу</vt:lpstr>
      <vt:lpstr>Что за чудо – чудеса:                          загорелись небеса!</vt:lpstr>
      <vt:lpstr>Презентация PowerPoint</vt:lpstr>
      <vt:lpstr>Презентация PowerPoint</vt:lpstr>
      <vt:lpstr>Презентация PowerPoint</vt:lpstr>
      <vt:lpstr>Презентация PowerPoint</vt:lpstr>
      <vt:lpstr>И  сиги   и  щуки сами  скачут  в  руки.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Умкины  друзья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«Золотые  руки» народных  мастеров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Инсценировка  сказки:            «Оленёнок-маленькие рожки»    </vt:lpstr>
      <vt:lpstr>Презентация PowerPoint</vt:lpstr>
      <vt:lpstr>Презентация PowerPoint</vt:lpstr>
      <vt:lpstr>Презентация PowerPoint</vt:lpstr>
      <vt:lpstr>Уголок    Севера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Работы  детей   о  Севере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Народы – как одна семья, хотя язык их разный. Все – дочери и сыновья своей страны прекрасной. И Родина у всех одна! Привет тебе и слава, непобедимая страна, Российская держава!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ЗНАКОМИМ ДЕТЕЙ С НАРОДАМИ СЕВЕРА</dc:title>
  <dc:creator>Ludok</dc:creator>
  <cp:lastModifiedBy>Ludok</cp:lastModifiedBy>
  <cp:revision>106</cp:revision>
  <dcterms:created xsi:type="dcterms:W3CDTF">2012-01-23T12:32:41Z</dcterms:created>
  <dcterms:modified xsi:type="dcterms:W3CDTF">2013-12-22T18:30:42Z</dcterms:modified>
</cp:coreProperties>
</file>