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26"/>
  </p:notesMasterIdLst>
  <p:handoutMasterIdLst>
    <p:handoutMasterId r:id="rId27"/>
  </p:handoutMasterIdLst>
  <p:sldIdLst>
    <p:sldId id="301" r:id="rId2"/>
    <p:sldId id="274" r:id="rId3"/>
    <p:sldId id="295" r:id="rId4"/>
    <p:sldId id="258" r:id="rId5"/>
    <p:sldId id="259" r:id="rId6"/>
    <p:sldId id="281" r:id="rId7"/>
    <p:sldId id="263" r:id="rId8"/>
    <p:sldId id="291" r:id="rId9"/>
    <p:sldId id="261" r:id="rId10"/>
    <p:sldId id="275" r:id="rId11"/>
    <p:sldId id="302" r:id="rId12"/>
    <p:sldId id="296" r:id="rId13"/>
    <p:sldId id="297" r:id="rId14"/>
    <p:sldId id="278" r:id="rId15"/>
    <p:sldId id="277" r:id="rId16"/>
    <p:sldId id="284" r:id="rId17"/>
    <p:sldId id="276" r:id="rId18"/>
    <p:sldId id="298" r:id="rId19"/>
    <p:sldId id="289" r:id="rId20"/>
    <p:sldId id="279" r:id="rId21"/>
    <p:sldId id="290" r:id="rId22"/>
    <p:sldId id="269" r:id="rId23"/>
    <p:sldId id="292" r:id="rId24"/>
    <p:sldId id="29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0E14"/>
    <a:srgbClr val="660066"/>
    <a:srgbClr val="BFB8D2"/>
    <a:srgbClr val="CDD0BA"/>
    <a:srgbClr val="42F729"/>
    <a:srgbClr val="F92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7975" autoAdjust="0"/>
  </p:normalViewPr>
  <p:slideViewPr>
    <p:cSldViewPr>
      <p:cViewPr varScale="1">
        <p:scale>
          <a:sx n="60" d="100"/>
          <a:sy n="60" d="100"/>
        </p:scale>
        <p:origin x="-15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05BA62-870E-4C77-A6B5-E7CE1D6B196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268C581A-3872-449C-A3EA-B7C871C0F4DE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2">
                  <a:lumMod val="50000"/>
                </a:schemeClr>
              </a:solidFill>
            </a:rPr>
            <a:t>Основания</a:t>
          </a:r>
          <a:endParaRPr lang="ru-RU" sz="2800" b="1" dirty="0">
            <a:solidFill>
              <a:schemeClr val="tx2">
                <a:lumMod val="50000"/>
              </a:schemeClr>
            </a:solidFill>
          </a:endParaRPr>
        </a:p>
      </dgm:t>
    </dgm:pt>
    <dgm:pt modelId="{583655B8-57CD-41A2-B4E7-3A95B60AC216}" type="parTrans" cxnId="{83816350-1056-4CBC-A4F8-2610250634D1}">
      <dgm:prSet/>
      <dgm:spPr/>
      <dgm:t>
        <a:bodyPr/>
        <a:lstStyle/>
        <a:p>
          <a:endParaRPr lang="ru-RU"/>
        </a:p>
      </dgm:t>
    </dgm:pt>
    <dgm:pt modelId="{091A87B8-6975-4356-8328-9F0D936D06BB}" type="sibTrans" cxnId="{83816350-1056-4CBC-A4F8-2610250634D1}">
      <dgm:prSet/>
      <dgm:spPr/>
      <dgm:t>
        <a:bodyPr/>
        <a:lstStyle/>
        <a:p>
          <a:endParaRPr lang="ru-RU"/>
        </a:p>
      </dgm:t>
    </dgm:pt>
    <dgm:pt modelId="{38DBBEDC-3509-417F-B775-81FF8DB9AB98}">
      <dgm:prSet phldrT="[Текст]"/>
      <dgm:spPr/>
      <dgm:t>
        <a:bodyPr/>
        <a:lstStyle/>
        <a:p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Растворимые в воде </a:t>
          </a:r>
        </a:p>
        <a:p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(щелочи)</a:t>
          </a:r>
          <a:endParaRPr lang="ru-RU" b="1" dirty="0">
            <a:solidFill>
              <a:schemeClr val="tx2">
                <a:lumMod val="50000"/>
              </a:schemeClr>
            </a:solidFill>
          </a:endParaRPr>
        </a:p>
      </dgm:t>
    </dgm:pt>
    <dgm:pt modelId="{B5EDA62F-7E17-4662-98FA-CC5F03EEB405}" type="parTrans" cxnId="{B39FA216-327E-4037-AB16-E6D6DA060BFC}">
      <dgm:prSet/>
      <dgm:spPr/>
      <dgm:t>
        <a:bodyPr/>
        <a:lstStyle/>
        <a:p>
          <a:endParaRPr lang="ru-RU"/>
        </a:p>
      </dgm:t>
    </dgm:pt>
    <dgm:pt modelId="{8E6C1102-8FB5-43C4-B991-62FB5B5BE3A8}" type="sibTrans" cxnId="{B39FA216-327E-4037-AB16-E6D6DA060BFC}">
      <dgm:prSet/>
      <dgm:spPr/>
      <dgm:t>
        <a:bodyPr/>
        <a:lstStyle/>
        <a:p>
          <a:endParaRPr lang="ru-RU"/>
        </a:p>
      </dgm:t>
    </dgm:pt>
    <dgm:pt modelId="{C8A37A8B-2291-4A53-99EF-F20EADC55ADE}">
      <dgm:prSet phldrT="[Текст]"/>
      <dgm:spPr/>
      <dgm:t>
        <a:bodyPr/>
        <a:lstStyle/>
        <a:p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Малорастворимые </a:t>
          </a:r>
          <a:endParaRPr lang="ru-RU" b="1" dirty="0">
            <a:solidFill>
              <a:schemeClr val="tx2">
                <a:lumMod val="50000"/>
              </a:schemeClr>
            </a:solidFill>
          </a:endParaRPr>
        </a:p>
      </dgm:t>
    </dgm:pt>
    <dgm:pt modelId="{3662442B-2119-41D8-A0BF-6A4D431016FD}" type="parTrans" cxnId="{DC74B276-5AFF-43B6-AB8E-5432B3FDCB2B}">
      <dgm:prSet/>
      <dgm:spPr/>
      <dgm:t>
        <a:bodyPr/>
        <a:lstStyle/>
        <a:p>
          <a:endParaRPr lang="ru-RU"/>
        </a:p>
      </dgm:t>
    </dgm:pt>
    <dgm:pt modelId="{2EC11BF9-7DD0-4F75-A1E8-100780A4FCB3}" type="sibTrans" cxnId="{DC74B276-5AFF-43B6-AB8E-5432B3FDCB2B}">
      <dgm:prSet/>
      <dgm:spPr/>
      <dgm:t>
        <a:bodyPr/>
        <a:lstStyle/>
        <a:p>
          <a:endParaRPr lang="ru-RU"/>
        </a:p>
      </dgm:t>
    </dgm:pt>
    <dgm:pt modelId="{7531867E-AF67-4F69-B23D-9622500B44E5}">
      <dgm:prSet/>
      <dgm:spPr/>
      <dgm:t>
        <a:bodyPr/>
        <a:lstStyle/>
        <a:p>
          <a:r>
            <a:rPr lang="ru-RU" b="1" dirty="0" smtClean="0">
              <a:solidFill>
                <a:schemeClr val="tx2">
                  <a:lumMod val="50000"/>
                </a:schemeClr>
              </a:solidFill>
            </a:rPr>
            <a:t>Нерастворимые в воде</a:t>
          </a:r>
          <a:endParaRPr lang="ru-RU" b="1" dirty="0">
            <a:solidFill>
              <a:schemeClr val="tx2">
                <a:lumMod val="50000"/>
              </a:schemeClr>
            </a:solidFill>
          </a:endParaRPr>
        </a:p>
      </dgm:t>
    </dgm:pt>
    <dgm:pt modelId="{57E56D4E-9388-41D1-82FE-41E905274801}" type="parTrans" cxnId="{89DF65DD-B1BD-4F82-87B2-396EB3656CA0}">
      <dgm:prSet/>
      <dgm:spPr/>
      <dgm:t>
        <a:bodyPr/>
        <a:lstStyle/>
        <a:p>
          <a:endParaRPr lang="ru-RU"/>
        </a:p>
      </dgm:t>
    </dgm:pt>
    <dgm:pt modelId="{CACCB79B-025D-48B2-A930-A1846EAA0F9D}" type="sibTrans" cxnId="{89DF65DD-B1BD-4F82-87B2-396EB3656CA0}">
      <dgm:prSet/>
      <dgm:spPr/>
      <dgm:t>
        <a:bodyPr/>
        <a:lstStyle/>
        <a:p>
          <a:endParaRPr lang="ru-RU"/>
        </a:p>
      </dgm:t>
    </dgm:pt>
    <dgm:pt modelId="{25D60A3A-09AE-4C00-8194-F310B0293978}">
      <dgm:prSet custT="1"/>
      <dgm:spPr/>
      <dgm:t>
        <a:bodyPr/>
        <a:lstStyle/>
        <a:p>
          <a:r>
            <a:rPr lang="en-US" altLang="ru-RU" sz="2000" b="1" dirty="0" err="1" smtClean="0">
              <a:solidFill>
                <a:schemeClr val="tx2">
                  <a:lumMod val="50000"/>
                </a:schemeClr>
              </a:solidFill>
            </a:rPr>
            <a:t>NaOH</a:t>
          </a:r>
          <a:r>
            <a:rPr lang="en-US" altLang="ru-RU" sz="2000" b="1" dirty="0" smtClean="0">
              <a:solidFill>
                <a:schemeClr val="tx2">
                  <a:lumMod val="50000"/>
                </a:schemeClr>
              </a:solidFill>
            </a:rPr>
            <a:t>, KOH</a:t>
          </a:r>
          <a:endParaRPr lang="ru-RU" sz="2000" dirty="0">
            <a:solidFill>
              <a:schemeClr val="tx2">
                <a:lumMod val="50000"/>
              </a:schemeClr>
            </a:solidFill>
          </a:endParaRPr>
        </a:p>
      </dgm:t>
    </dgm:pt>
    <dgm:pt modelId="{A4FF9664-E561-409E-A18B-C18C1943DE74}" type="parTrans" cxnId="{5F0E6034-CE8C-425F-BB81-35D0ABBD9ADF}">
      <dgm:prSet/>
      <dgm:spPr/>
      <dgm:t>
        <a:bodyPr/>
        <a:lstStyle/>
        <a:p>
          <a:endParaRPr lang="ru-RU"/>
        </a:p>
      </dgm:t>
    </dgm:pt>
    <dgm:pt modelId="{A099D059-A46E-4586-9CD6-FCC1584FE05D}" type="sibTrans" cxnId="{5F0E6034-CE8C-425F-BB81-35D0ABBD9ADF}">
      <dgm:prSet/>
      <dgm:spPr/>
      <dgm:t>
        <a:bodyPr/>
        <a:lstStyle/>
        <a:p>
          <a:endParaRPr lang="ru-RU"/>
        </a:p>
      </dgm:t>
    </dgm:pt>
    <dgm:pt modelId="{2C21A78B-52FE-4E94-ABEA-BB990B60D704}">
      <dgm:prSet custT="1"/>
      <dgm:spPr/>
      <dgm:t>
        <a:bodyPr/>
        <a:lstStyle/>
        <a:p>
          <a:r>
            <a:rPr lang="en-US" altLang="ru-RU" sz="2000" b="1" dirty="0" smtClean="0">
              <a:solidFill>
                <a:schemeClr val="tx2">
                  <a:lumMod val="50000"/>
                </a:schemeClr>
              </a:solidFill>
            </a:rPr>
            <a:t>Fe(OH)</a:t>
          </a:r>
          <a:r>
            <a:rPr lang="en-US" altLang="ru-RU" sz="2000" b="1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en-US" altLang="ru-RU" sz="2000" b="1" dirty="0" smtClean="0">
              <a:solidFill>
                <a:schemeClr val="tx2">
                  <a:lumMod val="50000"/>
                </a:schemeClr>
              </a:solidFill>
            </a:rPr>
            <a:t>, Cu(OH)</a:t>
          </a:r>
          <a:r>
            <a:rPr lang="en-US" altLang="ru-RU" sz="2000" b="1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sz="2000" dirty="0">
            <a:solidFill>
              <a:schemeClr val="tx2">
                <a:lumMod val="50000"/>
              </a:schemeClr>
            </a:solidFill>
          </a:endParaRPr>
        </a:p>
      </dgm:t>
    </dgm:pt>
    <dgm:pt modelId="{4836E9B7-7CFB-4D7D-AF35-84CDB9610DFD}" type="parTrans" cxnId="{C4FE667F-D2EF-4A1B-BC33-733433411F09}">
      <dgm:prSet/>
      <dgm:spPr/>
      <dgm:t>
        <a:bodyPr/>
        <a:lstStyle/>
        <a:p>
          <a:endParaRPr lang="ru-RU"/>
        </a:p>
      </dgm:t>
    </dgm:pt>
    <dgm:pt modelId="{EFF80221-FC55-43D2-B9B9-27CD719E9B9C}" type="sibTrans" cxnId="{C4FE667F-D2EF-4A1B-BC33-733433411F09}">
      <dgm:prSet/>
      <dgm:spPr/>
      <dgm:t>
        <a:bodyPr/>
        <a:lstStyle/>
        <a:p>
          <a:endParaRPr lang="ru-RU"/>
        </a:p>
      </dgm:t>
    </dgm:pt>
    <dgm:pt modelId="{6D683860-3D8B-4160-843D-97CF2A0E1DCF}">
      <dgm:prSet custT="1"/>
      <dgm:spPr/>
      <dgm:t>
        <a:bodyPr/>
        <a:lstStyle/>
        <a:p>
          <a:endParaRPr lang="en-US" altLang="ru-RU" sz="2000" b="1" baseline="0" dirty="0" smtClean="0">
            <a:solidFill>
              <a:schemeClr val="tx2">
                <a:lumMod val="50000"/>
              </a:schemeClr>
            </a:solidFill>
          </a:endParaRPr>
        </a:p>
        <a:p>
          <a:r>
            <a:rPr lang="ru-RU" altLang="ru-RU" sz="2000" b="1" baseline="0" dirty="0" err="1" smtClean="0">
              <a:solidFill>
                <a:schemeClr val="tx2">
                  <a:lumMod val="50000"/>
                </a:schemeClr>
              </a:solidFill>
            </a:rPr>
            <a:t>Са</a:t>
          </a:r>
          <a:r>
            <a:rPr lang="ru-RU" altLang="ru-RU" sz="2000" b="1" baseline="0" dirty="0" smtClean="0">
              <a:solidFill>
                <a:schemeClr val="tx2">
                  <a:lumMod val="50000"/>
                </a:schemeClr>
              </a:solidFill>
            </a:rPr>
            <a:t>(ОН)</a:t>
          </a:r>
          <a:r>
            <a:rPr lang="ru-RU" altLang="ru-RU" sz="2000" b="1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ru-RU" altLang="ru-RU" sz="2000" b="1" baseline="0" dirty="0" smtClean="0">
              <a:solidFill>
                <a:schemeClr val="tx2">
                  <a:lumMod val="50000"/>
                </a:schemeClr>
              </a:solidFill>
            </a:rPr>
            <a:t>,</a:t>
          </a:r>
          <a:r>
            <a:rPr lang="en-US" altLang="ru-RU" sz="2000" b="1" baseline="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altLang="ru-RU" sz="2000" b="1" baseline="0" dirty="0" err="1" smtClean="0">
              <a:solidFill>
                <a:schemeClr val="tx2">
                  <a:lumMod val="50000"/>
                </a:schemeClr>
              </a:solidFill>
            </a:rPr>
            <a:t>Sr</a:t>
          </a:r>
          <a:r>
            <a:rPr lang="en-US" altLang="ru-RU" sz="2000" b="1" baseline="0" dirty="0" smtClean="0">
              <a:solidFill>
                <a:schemeClr val="tx2">
                  <a:lumMod val="50000"/>
                </a:schemeClr>
              </a:solidFill>
            </a:rPr>
            <a:t>(OH)</a:t>
          </a:r>
          <a:r>
            <a:rPr lang="en-US" altLang="ru-RU" sz="2000" b="1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altLang="ru-RU" sz="2000" b="1" baseline="-25000" dirty="0" smtClean="0">
            <a:solidFill>
              <a:schemeClr val="tx2">
                <a:lumMod val="50000"/>
              </a:schemeClr>
            </a:solidFill>
          </a:endParaRPr>
        </a:p>
        <a:p>
          <a:r>
            <a:rPr lang="en-US" altLang="ru-RU" sz="2000" b="1" baseline="0" dirty="0" smtClean="0">
              <a:solidFill>
                <a:schemeClr val="tx2">
                  <a:lumMod val="50000"/>
                </a:schemeClr>
              </a:solidFill>
            </a:rPr>
            <a:t>  </a:t>
          </a:r>
          <a:endParaRPr lang="ru-RU" altLang="ru-RU" sz="2000" b="1" baseline="0" dirty="0">
            <a:solidFill>
              <a:schemeClr val="tx2">
                <a:lumMod val="50000"/>
              </a:schemeClr>
            </a:solidFill>
          </a:endParaRPr>
        </a:p>
      </dgm:t>
    </dgm:pt>
    <dgm:pt modelId="{1E700970-4158-4C99-B43E-2E4BD8157163}" type="parTrans" cxnId="{A0CBED8B-6FEB-4E12-8267-AB2C6CC76380}">
      <dgm:prSet/>
      <dgm:spPr/>
      <dgm:t>
        <a:bodyPr/>
        <a:lstStyle/>
        <a:p>
          <a:endParaRPr lang="ru-RU"/>
        </a:p>
      </dgm:t>
    </dgm:pt>
    <dgm:pt modelId="{C0ACC59A-1CDB-4C91-B88C-A10CE3797F14}" type="sibTrans" cxnId="{A0CBED8B-6FEB-4E12-8267-AB2C6CC76380}">
      <dgm:prSet/>
      <dgm:spPr/>
      <dgm:t>
        <a:bodyPr/>
        <a:lstStyle/>
        <a:p>
          <a:endParaRPr lang="ru-RU"/>
        </a:p>
      </dgm:t>
    </dgm:pt>
    <dgm:pt modelId="{EE2B842F-6DFE-4D43-BB28-297C5DF48DE6}" type="pres">
      <dgm:prSet presAssocID="{B605BA62-870E-4C77-A6B5-E7CE1D6B196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7D6C11F-67D5-437B-8D7B-C1E3A72A20A9}" type="pres">
      <dgm:prSet presAssocID="{268C581A-3872-449C-A3EA-B7C871C0F4DE}" presName="hierRoot1" presStyleCnt="0"/>
      <dgm:spPr/>
    </dgm:pt>
    <dgm:pt modelId="{9C6D151A-E7FF-412C-8030-6EEDF8E02F9F}" type="pres">
      <dgm:prSet presAssocID="{268C581A-3872-449C-A3EA-B7C871C0F4DE}" presName="composite" presStyleCnt="0"/>
      <dgm:spPr/>
    </dgm:pt>
    <dgm:pt modelId="{6F482364-B55A-450B-8757-F83584D7177D}" type="pres">
      <dgm:prSet presAssocID="{268C581A-3872-449C-A3EA-B7C871C0F4DE}" presName="background" presStyleLbl="node0" presStyleIdx="0" presStyleCnt="1"/>
      <dgm:spPr/>
    </dgm:pt>
    <dgm:pt modelId="{44FDA08C-D415-412B-B0F3-F6799FF22B44}" type="pres">
      <dgm:prSet presAssocID="{268C581A-3872-449C-A3EA-B7C871C0F4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CB0996-3E13-4B41-9C18-59A26B4DBF3E}" type="pres">
      <dgm:prSet presAssocID="{268C581A-3872-449C-A3EA-B7C871C0F4DE}" presName="hierChild2" presStyleCnt="0"/>
      <dgm:spPr/>
    </dgm:pt>
    <dgm:pt modelId="{A9DEEF22-99CE-4FB6-908A-C43B2F9F7DC8}" type="pres">
      <dgm:prSet presAssocID="{B5EDA62F-7E17-4662-98FA-CC5F03EEB405}" presName="Name10" presStyleLbl="parChTrans1D2" presStyleIdx="0" presStyleCnt="3"/>
      <dgm:spPr/>
      <dgm:t>
        <a:bodyPr/>
        <a:lstStyle/>
        <a:p>
          <a:endParaRPr lang="ru-RU"/>
        </a:p>
      </dgm:t>
    </dgm:pt>
    <dgm:pt modelId="{E96B8438-1068-4B2A-B7D6-A53991F39233}" type="pres">
      <dgm:prSet presAssocID="{38DBBEDC-3509-417F-B775-81FF8DB9AB98}" presName="hierRoot2" presStyleCnt="0"/>
      <dgm:spPr/>
    </dgm:pt>
    <dgm:pt modelId="{CAE7308A-A794-412E-8C01-A390FE1FD5CA}" type="pres">
      <dgm:prSet presAssocID="{38DBBEDC-3509-417F-B775-81FF8DB9AB98}" presName="composite2" presStyleCnt="0"/>
      <dgm:spPr/>
    </dgm:pt>
    <dgm:pt modelId="{FB4A605D-33B9-4CB4-AF11-6D27419ECBEC}" type="pres">
      <dgm:prSet presAssocID="{38DBBEDC-3509-417F-B775-81FF8DB9AB98}" presName="background2" presStyleLbl="node2" presStyleIdx="0" presStyleCnt="3"/>
      <dgm:spPr/>
    </dgm:pt>
    <dgm:pt modelId="{B90E4B14-C9D3-4DC5-A5B3-A7E0B6824AD9}" type="pres">
      <dgm:prSet presAssocID="{38DBBEDC-3509-417F-B775-81FF8DB9AB9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CF0D87-70FC-4198-AB80-9F41C49E1789}" type="pres">
      <dgm:prSet presAssocID="{38DBBEDC-3509-417F-B775-81FF8DB9AB98}" presName="hierChild3" presStyleCnt="0"/>
      <dgm:spPr/>
    </dgm:pt>
    <dgm:pt modelId="{2FDCCB02-3367-4FD9-9E3C-DC60043DD759}" type="pres">
      <dgm:prSet presAssocID="{A4FF9664-E561-409E-A18B-C18C1943DE74}" presName="Name17" presStyleLbl="parChTrans1D3" presStyleIdx="0" presStyleCnt="3"/>
      <dgm:spPr/>
      <dgm:t>
        <a:bodyPr/>
        <a:lstStyle/>
        <a:p>
          <a:endParaRPr lang="ru-RU"/>
        </a:p>
      </dgm:t>
    </dgm:pt>
    <dgm:pt modelId="{641DD856-87EB-44A4-904A-DE027CF9CEDB}" type="pres">
      <dgm:prSet presAssocID="{25D60A3A-09AE-4C00-8194-F310B0293978}" presName="hierRoot3" presStyleCnt="0"/>
      <dgm:spPr/>
    </dgm:pt>
    <dgm:pt modelId="{8E8E40D0-6466-413C-9A12-466741F1F90A}" type="pres">
      <dgm:prSet presAssocID="{25D60A3A-09AE-4C00-8194-F310B0293978}" presName="composite3" presStyleCnt="0"/>
      <dgm:spPr/>
    </dgm:pt>
    <dgm:pt modelId="{E7801FA9-DCBD-44EB-A571-F71F87DC637E}" type="pres">
      <dgm:prSet presAssocID="{25D60A3A-09AE-4C00-8194-F310B0293978}" presName="background3" presStyleLbl="node3" presStyleIdx="0" presStyleCnt="3"/>
      <dgm:spPr/>
    </dgm:pt>
    <dgm:pt modelId="{93472446-FC93-4AEB-9FA0-C1B729EBADBE}" type="pres">
      <dgm:prSet presAssocID="{25D60A3A-09AE-4C00-8194-F310B0293978}" presName="text3" presStyleLbl="fgAcc3" presStyleIdx="0" presStyleCnt="3" custScaleX="1216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F99F47-A62A-4841-A710-41E8B4B446B6}" type="pres">
      <dgm:prSet presAssocID="{25D60A3A-09AE-4C00-8194-F310B0293978}" presName="hierChild4" presStyleCnt="0"/>
      <dgm:spPr/>
    </dgm:pt>
    <dgm:pt modelId="{49833BEC-AF5A-47C8-A48A-7B444157E6E2}" type="pres">
      <dgm:prSet presAssocID="{3662442B-2119-41D8-A0BF-6A4D431016FD}" presName="Name10" presStyleLbl="parChTrans1D2" presStyleIdx="1" presStyleCnt="3"/>
      <dgm:spPr/>
      <dgm:t>
        <a:bodyPr/>
        <a:lstStyle/>
        <a:p>
          <a:endParaRPr lang="ru-RU"/>
        </a:p>
      </dgm:t>
    </dgm:pt>
    <dgm:pt modelId="{CCE2D77C-91B3-4C63-9772-E2FBD8095064}" type="pres">
      <dgm:prSet presAssocID="{C8A37A8B-2291-4A53-99EF-F20EADC55ADE}" presName="hierRoot2" presStyleCnt="0"/>
      <dgm:spPr/>
    </dgm:pt>
    <dgm:pt modelId="{917CABA9-4A4D-443C-BB30-1EA2B955432B}" type="pres">
      <dgm:prSet presAssocID="{C8A37A8B-2291-4A53-99EF-F20EADC55ADE}" presName="composite2" presStyleCnt="0"/>
      <dgm:spPr/>
    </dgm:pt>
    <dgm:pt modelId="{F9B05915-3A96-4362-AE3A-6A209160B075}" type="pres">
      <dgm:prSet presAssocID="{C8A37A8B-2291-4A53-99EF-F20EADC55ADE}" presName="background2" presStyleLbl="node2" presStyleIdx="1" presStyleCnt="3"/>
      <dgm:spPr/>
    </dgm:pt>
    <dgm:pt modelId="{ECAFDCAD-7951-4C45-B702-44023A80193D}" type="pres">
      <dgm:prSet presAssocID="{C8A37A8B-2291-4A53-99EF-F20EADC55ADE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AA863A-A7EE-44F5-A781-49D1DDCEF7D3}" type="pres">
      <dgm:prSet presAssocID="{C8A37A8B-2291-4A53-99EF-F20EADC55ADE}" presName="hierChild3" presStyleCnt="0"/>
      <dgm:spPr/>
    </dgm:pt>
    <dgm:pt modelId="{FEE991B3-15BD-473F-A59F-3D7E28C41406}" type="pres">
      <dgm:prSet presAssocID="{1E700970-4158-4C99-B43E-2E4BD815716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7DB75EA0-408D-4609-A641-ED694D565A22}" type="pres">
      <dgm:prSet presAssocID="{6D683860-3D8B-4160-843D-97CF2A0E1DCF}" presName="hierRoot3" presStyleCnt="0"/>
      <dgm:spPr/>
    </dgm:pt>
    <dgm:pt modelId="{25E361BB-E018-4CC4-82AE-0B20814AC35E}" type="pres">
      <dgm:prSet presAssocID="{6D683860-3D8B-4160-843D-97CF2A0E1DCF}" presName="composite3" presStyleCnt="0"/>
      <dgm:spPr/>
    </dgm:pt>
    <dgm:pt modelId="{A7C2BE7C-DE15-4D9A-AE06-EB408DDAE9A1}" type="pres">
      <dgm:prSet presAssocID="{6D683860-3D8B-4160-843D-97CF2A0E1DCF}" presName="background3" presStyleLbl="node3" presStyleIdx="1" presStyleCnt="3"/>
      <dgm:spPr/>
    </dgm:pt>
    <dgm:pt modelId="{182E12AF-CFD1-4D6F-AEF7-82651313866E}" type="pres">
      <dgm:prSet presAssocID="{6D683860-3D8B-4160-843D-97CF2A0E1DCF}" presName="text3" presStyleLbl="fgAcc3" presStyleIdx="1" presStyleCnt="3" custScaleX="1134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D7CBD6-4F83-41B7-A9D3-E115981025D2}" type="pres">
      <dgm:prSet presAssocID="{6D683860-3D8B-4160-843D-97CF2A0E1DCF}" presName="hierChild4" presStyleCnt="0"/>
      <dgm:spPr/>
    </dgm:pt>
    <dgm:pt modelId="{751A4760-7A3B-4E6F-BE58-A64D39795C98}" type="pres">
      <dgm:prSet presAssocID="{57E56D4E-9388-41D1-82FE-41E905274801}" presName="Name10" presStyleLbl="parChTrans1D2" presStyleIdx="2" presStyleCnt="3"/>
      <dgm:spPr/>
      <dgm:t>
        <a:bodyPr/>
        <a:lstStyle/>
        <a:p>
          <a:endParaRPr lang="ru-RU"/>
        </a:p>
      </dgm:t>
    </dgm:pt>
    <dgm:pt modelId="{6E9A5F67-68E5-40EC-B021-0B1C1D90FB5E}" type="pres">
      <dgm:prSet presAssocID="{7531867E-AF67-4F69-B23D-9622500B44E5}" presName="hierRoot2" presStyleCnt="0"/>
      <dgm:spPr/>
    </dgm:pt>
    <dgm:pt modelId="{A1C3072C-3932-4CF6-AF73-EB839DC625E1}" type="pres">
      <dgm:prSet presAssocID="{7531867E-AF67-4F69-B23D-9622500B44E5}" presName="composite2" presStyleCnt="0"/>
      <dgm:spPr/>
    </dgm:pt>
    <dgm:pt modelId="{62EEB83E-1B0E-4EE5-A8EC-1672BA3CB176}" type="pres">
      <dgm:prSet presAssocID="{7531867E-AF67-4F69-B23D-9622500B44E5}" presName="background2" presStyleLbl="node2" presStyleIdx="2" presStyleCnt="3"/>
      <dgm:spPr/>
    </dgm:pt>
    <dgm:pt modelId="{E7A374A5-E2BD-418A-B391-1C969F4DC415}" type="pres">
      <dgm:prSet presAssocID="{7531867E-AF67-4F69-B23D-9622500B44E5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94B80-D298-487A-AC83-056291745ED2}" type="pres">
      <dgm:prSet presAssocID="{7531867E-AF67-4F69-B23D-9622500B44E5}" presName="hierChild3" presStyleCnt="0"/>
      <dgm:spPr/>
    </dgm:pt>
    <dgm:pt modelId="{F664DA7F-A56F-4226-B3A0-5F51642BC2D1}" type="pres">
      <dgm:prSet presAssocID="{4836E9B7-7CFB-4D7D-AF35-84CDB9610DFD}" presName="Name17" presStyleLbl="parChTrans1D3" presStyleIdx="2" presStyleCnt="3"/>
      <dgm:spPr/>
      <dgm:t>
        <a:bodyPr/>
        <a:lstStyle/>
        <a:p>
          <a:endParaRPr lang="ru-RU"/>
        </a:p>
      </dgm:t>
    </dgm:pt>
    <dgm:pt modelId="{DA303D04-670A-4EFC-8416-A2D89AF25D3C}" type="pres">
      <dgm:prSet presAssocID="{2C21A78B-52FE-4E94-ABEA-BB990B60D704}" presName="hierRoot3" presStyleCnt="0"/>
      <dgm:spPr/>
    </dgm:pt>
    <dgm:pt modelId="{959FA14A-35F4-4265-9405-EAE1E0745046}" type="pres">
      <dgm:prSet presAssocID="{2C21A78B-52FE-4E94-ABEA-BB990B60D704}" presName="composite3" presStyleCnt="0"/>
      <dgm:spPr/>
    </dgm:pt>
    <dgm:pt modelId="{2B0A3880-9E1D-4804-91A0-AFB2D886C32F}" type="pres">
      <dgm:prSet presAssocID="{2C21A78B-52FE-4E94-ABEA-BB990B60D704}" presName="background3" presStyleLbl="node3" presStyleIdx="2" presStyleCnt="3"/>
      <dgm:spPr/>
    </dgm:pt>
    <dgm:pt modelId="{285C8F10-DDA1-4B47-8F94-1FBC32ADE36D}" type="pres">
      <dgm:prSet presAssocID="{2C21A78B-52FE-4E94-ABEA-BB990B60D704}" presName="text3" presStyleLbl="fgAcc3" presStyleIdx="2" presStyleCnt="3" custScaleX="1132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4E94E2-9689-4CF4-9E15-4A948B59D062}" type="pres">
      <dgm:prSet presAssocID="{2C21A78B-52FE-4E94-ABEA-BB990B60D704}" presName="hierChild4" presStyleCnt="0"/>
      <dgm:spPr/>
    </dgm:pt>
  </dgm:ptLst>
  <dgm:cxnLst>
    <dgm:cxn modelId="{C3B59041-CBC4-469C-8EAE-F8CCE2572942}" type="presOf" srcId="{268C581A-3872-449C-A3EA-B7C871C0F4DE}" destId="{44FDA08C-D415-412B-B0F3-F6799FF22B44}" srcOrd="0" destOrd="0" presId="urn:microsoft.com/office/officeart/2005/8/layout/hierarchy1"/>
    <dgm:cxn modelId="{A6325EBA-2254-40E4-8E74-9CF0BDF333D5}" type="presOf" srcId="{B605BA62-870E-4C77-A6B5-E7CE1D6B196F}" destId="{EE2B842F-6DFE-4D43-BB28-297C5DF48DE6}" srcOrd="0" destOrd="0" presId="urn:microsoft.com/office/officeart/2005/8/layout/hierarchy1"/>
    <dgm:cxn modelId="{A0CBED8B-6FEB-4E12-8267-AB2C6CC76380}" srcId="{C8A37A8B-2291-4A53-99EF-F20EADC55ADE}" destId="{6D683860-3D8B-4160-843D-97CF2A0E1DCF}" srcOrd="0" destOrd="0" parTransId="{1E700970-4158-4C99-B43E-2E4BD8157163}" sibTransId="{C0ACC59A-1CDB-4C91-B88C-A10CE3797F14}"/>
    <dgm:cxn modelId="{C4FE667F-D2EF-4A1B-BC33-733433411F09}" srcId="{7531867E-AF67-4F69-B23D-9622500B44E5}" destId="{2C21A78B-52FE-4E94-ABEA-BB990B60D704}" srcOrd="0" destOrd="0" parTransId="{4836E9B7-7CFB-4D7D-AF35-84CDB9610DFD}" sibTransId="{EFF80221-FC55-43D2-B9B9-27CD719E9B9C}"/>
    <dgm:cxn modelId="{83816350-1056-4CBC-A4F8-2610250634D1}" srcId="{B605BA62-870E-4C77-A6B5-E7CE1D6B196F}" destId="{268C581A-3872-449C-A3EA-B7C871C0F4DE}" srcOrd="0" destOrd="0" parTransId="{583655B8-57CD-41A2-B4E7-3A95B60AC216}" sibTransId="{091A87B8-6975-4356-8328-9F0D936D06BB}"/>
    <dgm:cxn modelId="{B39FA216-327E-4037-AB16-E6D6DA060BFC}" srcId="{268C581A-3872-449C-A3EA-B7C871C0F4DE}" destId="{38DBBEDC-3509-417F-B775-81FF8DB9AB98}" srcOrd="0" destOrd="0" parTransId="{B5EDA62F-7E17-4662-98FA-CC5F03EEB405}" sibTransId="{8E6C1102-8FB5-43C4-B991-62FB5B5BE3A8}"/>
    <dgm:cxn modelId="{7570CE27-856A-45DE-8463-60C49AC94C48}" type="presOf" srcId="{38DBBEDC-3509-417F-B775-81FF8DB9AB98}" destId="{B90E4B14-C9D3-4DC5-A5B3-A7E0B6824AD9}" srcOrd="0" destOrd="0" presId="urn:microsoft.com/office/officeart/2005/8/layout/hierarchy1"/>
    <dgm:cxn modelId="{56AD94B2-A1D3-4043-A72C-351F3EA9E033}" type="presOf" srcId="{6D683860-3D8B-4160-843D-97CF2A0E1DCF}" destId="{182E12AF-CFD1-4D6F-AEF7-82651313866E}" srcOrd="0" destOrd="0" presId="urn:microsoft.com/office/officeart/2005/8/layout/hierarchy1"/>
    <dgm:cxn modelId="{04103558-4AC8-4772-A458-2305C2B9AC8C}" type="presOf" srcId="{B5EDA62F-7E17-4662-98FA-CC5F03EEB405}" destId="{A9DEEF22-99CE-4FB6-908A-C43B2F9F7DC8}" srcOrd="0" destOrd="0" presId="urn:microsoft.com/office/officeart/2005/8/layout/hierarchy1"/>
    <dgm:cxn modelId="{298BBDE6-C61C-40B3-9299-05477538B44A}" type="presOf" srcId="{1E700970-4158-4C99-B43E-2E4BD8157163}" destId="{FEE991B3-15BD-473F-A59F-3D7E28C41406}" srcOrd="0" destOrd="0" presId="urn:microsoft.com/office/officeart/2005/8/layout/hierarchy1"/>
    <dgm:cxn modelId="{543A8F8F-82C7-4653-9ACE-F2DB9F239DFB}" type="presOf" srcId="{2C21A78B-52FE-4E94-ABEA-BB990B60D704}" destId="{285C8F10-DDA1-4B47-8F94-1FBC32ADE36D}" srcOrd="0" destOrd="0" presId="urn:microsoft.com/office/officeart/2005/8/layout/hierarchy1"/>
    <dgm:cxn modelId="{DC74B276-5AFF-43B6-AB8E-5432B3FDCB2B}" srcId="{268C581A-3872-449C-A3EA-B7C871C0F4DE}" destId="{C8A37A8B-2291-4A53-99EF-F20EADC55ADE}" srcOrd="1" destOrd="0" parTransId="{3662442B-2119-41D8-A0BF-6A4D431016FD}" sibTransId="{2EC11BF9-7DD0-4F75-A1E8-100780A4FCB3}"/>
    <dgm:cxn modelId="{D0C2C086-03D7-4044-B897-2CB46E86D517}" type="presOf" srcId="{C8A37A8B-2291-4A53-99EF-F20EADC55ADE}" destId="{ECAFDCAD-7951-4C45-B702-44023A80193D}" srcOrd="0" destOrd="0" presId="urn:microsoft.com/office/officeart/2005/8/layout/hierarchy1"/>
    <dgm:cxn modelId="{C8A0F94B-96C5-42D7-B133-1E62653BA875}" type="presOf" srcId="{4836E9B7-7CFB-4D7D-AF35-84CDB9610DFD}" destId="{F664DA7F-A56F-4226-B3A0-5F51642BC2D1}" srcOrd="0" destOrd="0" presId="urn:microsoft.com/office/officeart/2005/8/layout/hierarchy1"/>
    <dgm:cxn modelId="{B84641D5-4CCD-40D4-AE16-3D715E04E659}" type="presOf" srcId="{7531867E-AF67-4F69-B23D-9622500B44E5}" destId="{E7A374A5-E2BD-418A-B391-1C969F4DC415}" srcOrd="0" destOrd="0" presId="urn:microsoft.com/office/officeart/2005/8/layout/hierarchy1"/>
    <dgm:cxn modelId="{000C7F16-573A-4AE3-A4C1-7DECE73A5188}" type="presOf" srcId="{A4FF9664-E561-409E-A18B-C18C1943DE74}" destId="{2FDCCB02-3367-4FD9-9E3C-DC60043DD759}" srcOrd="0" destOrd="0" presId="urn:microsoft.com/office/officeart/2005/8/layout/hierarchy1"/>
    <dgm:cxn modelId="{5A600994-94D9-44B9-AB06-8913F0E00263}" type="presOf" srcId="{25D60A3A-09AE-4C00-8194-F310B0293978}" destId="{93472446-FC93-4AEB-9FA0-C1B729EBADBE}" srcOrd="0" destOrd="0" presId="urn:microsoft.com/office/officeart/2005/8/layout/hierarchy1"/>
    <dgm:cxn modelId="{2B93B0BA-C6AA-4838-8A69-7A878668EF42}" type="presOf" srcId="{3662442B-2119-41D8-A0BF-6A4D431016FD}" destId="{49833BEC-AF5A-47C8-A48A-7B444157E6E2}" srcOrd="0" destOrd="0" presId="urn:microsoft.com/office/officeart/2005/8/layout/hierarchy1"/>
    <dgm:cxn modelId="{89DF65DD-B1BD-4F82-87B2-396EB3656CA0}" srcId="{268C581A-3872-449C-A3EA-B7C871C0F4DE}" destId="{7531867E-AF67-4F69-B23D-9622500B44E5}" srcOrd="2" destOrd="0" parTransId="{57E56D4E-9388-41D1-82FE-41E905274801}" sibTransId="{CACCB79B-025D-48B2-A930-A1846EAA0F9D}"/>
    <dgm:cxn modelId="{704944DC-9725-4D9A-93FE-7685DAFAF53F}" type="presOf" srcId="{57E56D4E-9388-41D1-82FE-41E905274801}" destId="{751A4760-7A3B-4E6F-BE58-A64D39795C98}" srcOrd="0" destOrd="0" presId="urn:microsoft.com/office/officeart/2005/8/layout/hierarchy1"/>
    <dgm:cxn modelId="{5F0E6034-CE8C-425F-BB81-35D0ABBD9ADF}" srcId="{38DBBEDC-3509-417F-B775-81FF8DB9AB98}" destId="{25D60A3A-09AE-4C00-8194-F310B0293978}" srcOrd="0" destOrd="0" parTransId="{A4FF9664-E561-409E-A18B-C18C1943DE74}" sibTransId="{A099D059-A46E-4586-9CD6-FCC1584FE05D}"/>
    <dgm:cxn modelId="{C05FEF0F-A073-41C0-8635-5B5796DEF50A}" type="presParOf" srcId="{EE2B842F-6DFE-4D43-BB28-297C5DF48DE6}" destId="{77D6C11F-67D5-437B-8D7B-C1E3A72A20A9}" srcOrd="0" destOrd="0" presId="urn:microsoft.com/office/officeart/2005/8/layout/hierarchy1"/>
    <dgm:cxn modelId="{9E123221-1CE2-4644-BF05-E2B2E0D78C3D}" type="presParOf" srcId="{77D6C11F-67D5-437B-8D7B-C1E3A72A20A9}" destId="{9C6D151A-E7FF-412C-8030-6EEDF8E02F9F}" srcOrd="0" destOrd="0" presId="urn:microsoft.com/office/officeart/2005/8/layout/hierarchy1"/>
    <dgm:cxn modelId="{4920F133-2E31-4173-8239-E8C7108B7161}" type="presParOf" srcId="{9C6D151A-E7FF-412C-8030-6EEDF8E02F9F}" destId="{6F482364-B55A-450B-8757-F83584D7177D}" srcOrd="0" destOrd="0" presId="urn:microsoft.com/office/officeart/2005/8/layout/hierarchy1"/>
    <dgm:cxn modelId="{CC9087B4-9DF9-447D-AC2A-D0F3FDDE8958}" type="presParOf" srcId="{9C6D151A-E7FF-412C-8030-6EEDF8E02F9F}" destId="{44FDA08C-D415-412B-B0F3-F6799FF22B44}" srcOrd="1" destOrd="0" presId="urn:microsoft.com/office/officeart/2005/8/layout/hierarchy1"/>
    <dgm:cxn modelId="{97FA55BF-DAFA-444A-A43A-57067C2143F1}" type="presParOf" srcId="{77D6C11F-67D5-437B-8D7B-C1E3A72A20A9}" destId="{7ACB0996-3E13-4B41-9C18-59A26B4DBF3E}" srcOrd="1" destOrd="0" presId="urn:microsoft.com/office/officeart/2005/8/layout/hierarchy1"/>
    <dgm:cxn modelId="{F1AD8239-13EA-4995-91FF-FE3E383EE0C8}" type="presParOf" srcId="{7ACB0996-3E13-4B41-9C18-59A26B4DBF3E}" destId="{A9DEEF22-99CE-4FB6-908A-C43B2F9F7DC8}" srcOrd="0" destOrd="0" presId="urn:microsoft.com/office/officeart/2005/8/layout/hierarchy1"/>
    <dgm:cxn modelId="{F45ED350-7D45-4BC3-9253-195ADB9BB0DD}" type="presParOf" srcId="{7ACB0996-3E13-4B41-9C18-59A26B4DBF3E}" destId="{E96B8438-1068-4B2A-B7D6-A53991F39233}" srcOrd="1" destOrd="0" presId="urn:microsoft.com/office/officeart/2005/8/layout/hierarchy1"/>
    <dgm:cxn modelId="{1C86EF04-E233-4D9E-AD31-ED2981288F4B}" type="presParOf" srcId="{E96B8438-1068-4B2A-B7D6-A53991F39233}" destId="{CAE7308A-A794-412E-8C01-A390FE1FD5CA}" srcOrd="0" destOrd="0" presId="urn:microsoft.com/office/officeart/2005/8/layout/hierarchy1"/>
    <dgm:cxn modelId="{3B828E0E-C15C-4DAE-A4D9-7505281FE7C4}" type="presParOf" srcId="{CAE7308A-A794-412E-8C01-A390FE1FD5CA}" destId="{FB4A605D-33B9-4CB4-AF11-6D27419ECBEC}" srcOrd="0" destOrd="0" presId="urn:microsoft.com/office/officeart/2005/8/layout/hierarchy1"/>
    <dgm:cxn modelId="{7FDB7AA9-02D8-4970-AE74-C570C95007A3}" type="presParOf" srcId="{CAE7308A-A794-412E-8C01-A390FE1FD5CA}" destId="{B90E4B14-C9D3-4DC5-A5B3-A7E0B6824AD9}" srcOrd="1" destOrd="0" presId="urn:microsoft.com/office/officeart/2005/8/layout/hierarchy1"/>
    <dgm:cxn modelId="{647996A7-8D74-4EC1-A649-3F7102ED2BA1}" type="presParOf" srcId="{E96B8438-1068-4B2A-B7D6-A53991F39233}" destId="{47CF0D87-70FC-4198-AB80-9F41C49E1789}" srcOrd="1" destOrd="0" presId="urn:microsoft.com/office/officeart/2005/8/layout/hierarchy1"/>
    <dgm:cxn modelId="{DAD35A4A-A74E-44D2-AAB7-F2FB22ABD701}" type="presParOf" srcId="{47CF0D87-70FC-4198-AB80-9F41C49E1789}" destId="{2FDCCB02-3367-4FD9-9E3C-DC60043DD759}" srcOrd="0" destOrd="0" presId="urn:microsoft.com/office/officeart/2005/8/layout/hierarchy1"/>
    <dgm:cxn modelId="{29D4246C-690B-4589-9AC7-FD39DC96CFB9}" type="presParOf" srcId="{47CF0D87-70FC-4198-AB80-9F41C49E1789}" destId="{641DD856-87EB-44A4-904A-DE027CF9CEDB}" srcOrd="1" destOrd="0" presId="urn:microsoft.com/office/officeart/2005/8/layout/hierarchy1"/>
    <dgm:cxn modelId="{0B9B6F36-DE54-4A73-874A-B24F7412EC33}" type="presParOf" srcId="{641DD856-87EB-44A4-904A-DE027CF9CEDB}" destId="{8E8E40D0-6466-413C-9A12-466741F1F90A}" srcOrd="0" destOrd="0" presId="urn:microsoft.com/office/officeart/2005/8/layout/hierarchy1"/>
    <dgm:cxn modelId="{B592D331-61CE-42D8-9B7A-A48505B7748F}" type="presParOf" srcId="{8E8E40D0-6466-413C-9A12-466741F1F90A}" destId="{E7801FA9-DCBD-44EB-A571-F71F87DC637E}" srcOrd="0" destOrd="0" presId="urn:microsoft.com/office/officeart/2005/8/layout/hierarchy1"/>
    <dgm:cxn modelId="{CF22AD2B-8D5A-419F-A5AB-B6DD2ECF7D21}" type="presParOf" srcId="{8E8E40D0-6466-413C-9A12-466741F1F90A}" destId="{93472446-FC93-4AEB-9FA0-C1B729EBADBE}" srcOrd="1" destOrd="0" presId="urn:microsoft.com/office/officeart/2005/8/layout/hierarchy1"/>
    <dgm:cxn modelId="{3B714BF3-362A-4A9A-9571-DA78AD0D3331}" type="presParOf" srcId="{641DD856-87EB-44A4-904A-DE027CF9CEDB}" destId="{01F99F47-A62A-4841-A710-41E8B4B446B6}" srcOrd="1" destOrd="0" presId="urn:microsoft.com/office/officeart/2005/8/layout/hierarchy1"/>
    <dgm:cxn modelId="{8AC27151-9CA4-48B3-AB8D-E7E211A219CA}" type="presParOf" srcId="{7ACB0996-3E13-4B41-9C18-59A26B4DBF3E}" destId="{49833BEC-AF5A-47C8-A48A-7B444157E6E2}" srcOrd="2" destOrd="0" presId="urn:microsoft.com/office/officeart/2005/8/layout/hierarchy1"/>
    <dgm:cxn modelId="{998B5A1A-3B17-4037-AF9B-D68C83A65996}" type="presParOf" srcId="{7ACB0996-3E13-4B41-9C18-59A26B4DBF3E}" destId="{CCE2D77C-91B3-4C63-9772-E2FBD8095064}" srcOrd="3" destOrd="0" presId="urn:microsoft.com/office/officeart/2005/8/layout/hierarchy1"/>
    <dgm:cxn modelId="{ABA8E250-8F8D-494C-8A65-9D439FF78140}" type="presParOf" srcId="{CCE2D77C-91B3-4C63-9772-E2FBD8095064}" destId="{917CABA9-4A4D-443C-BB30-1EA2B955432B}" srcOrd="0" destOrd="0" presId="urn:microsoft.com/office/officeart/2005/8/layout/hierarchy1"/>
    <dgm:cxn modelId="{8DD92621-CBA6-4E86-A142-6EC1AE66858B}" type="presParOf" srcId="{917CABA9-4A4D-443C-BB30-1EA2B955432B}" destId="{F9B05915-3A96-4362-AE3A-6A209160B075}" srcOrd="0" destOrd="0" presId="urn:microsoft.com/office/officeart/2005/8/layout/hierarchy1"/>
    <dgm:cxn modelId="{64BCD245-050E-4072-B383-EA40545112F5}" type="presParOf" srcId="{917CABA9-4A4D-443C-BB30-1EA2B955432B}" destId="{ECAFDCAD-7951-4C45-B702-44023A80193D}" srcOrd="1" destOrd="0" presId="urn:microsoft.com/office/officeart/2005/8/layout/hierarchy1"/>
    <dgm:cxn modelId="{512BA706-BE16-463C-936F-CDDB40A5DC43}" type="presParOf" srcId="{CCE2D77C-91B3-4C63-9772-E2FBD8095064}" destId="{A0AA863A-A7EE-44F5-A781-49D1DDCEF7D3}" srcOrd="1" destOrd="0" presId="urn:microsoft.com/office/officeart/2005/8/layout/hierarchy1"/>
    <dgm:cxn modelId="{99E9C3FB-57AE-48AA-9977-2BD2ACBE3FB0}" type="presParOf" srcId="{A0AA863A-A7EE-44F5-A781-49D1DDCEF7D3}" destId="{FEE991B3-15BD-473F-A59F-3D7E28C41406}" srcOrd="0" destOrd="0" presId="urn:microsoft.com/office/officeart/2005/8/layout/hierarchy1"/>
    <dgm:cxn modelId="{35F0B874-7F34-4C47-B47A-A4A29CAB8C5B}" type="presParOf" srcId="{A0AA863A-A7EE-44F5-A781-49D1DDCEF7D3}" destId="{7DB75EA0-408D-4609-A641-ED694D565A22}" srcOrd="1" destOrd="0" presId="urn:microsoft.com/office/officeart/2005/8/layout/hierarchy1"/>
    <dgm:cxn modelId="{4E04AB01-236A-45FB-921E-195128A29728}" type="presParOf" srcId="{7DB75EA0-408D-4609-A641-ED694D565A22}" destId="{25E361BB-E018-4CC4-82AE-0B20814AC35E}" srcOrd="0" destOrd="0" presId="urn:microsoft.com/office/officeart/2005/8/layout/hierarchy1"/>
    <dgm:cxn modelId="{71D0E732-D910-459E-8B18-4F42A082490A}" type="presParOf" srcId="{25E361BB-E018-4CC4-82AE-0B20814AC35E}" destId="{A7C2BE7C-DE15-4D9A-AE06-EB408DDAE9A1}" srcOrd="0" destOrd="0" presId="urn:microsoft.com/office/officeart/2005/8/layout/hierarchy1"/>
    <dgm:cxn modelId="{B1467AAE-02FB-4530-98D2-B74D2CF55101}" type="presParOf" srcId="{25E361BB-E018-4CC4-82AE-0B20814AC35E}" destId="{182E12AF-CFD1-4D6F-AEF7-82651313866E}" srcOrd="1" destOrd="0" presId="urn:microsoft.com/office/officeart/2005/8/layout/hierarchy1"/>
    <dgm:cxn modelId="{43E11C51-E08E-4291-9373-44713A85CDB9}" type="presParOf" srcId="{7DB75EA0-408D-4609-A641-ED694D565A22}" destId="{95D7CBD6-4F83-41B7-A9D3-E115981025D2}" srcOrd="1" destOrd="0" presId="urn:microsoft.com/office/officeart/2005/8/layout/hierarchy1"/>
    <dgm:cxn modelId="{23D0CD9B-8826-427B-ACA9-53949103BD51}" type="presParOf" srcId="{7ACB0996-3E13-4B41-9C18-59A26B4DBF3E}" destId="{751A4760-7A3B-4E6F-BE58-A64D39795C98}" srcOrd="4" destOrd="0" presId="urn:microsoft.com/office/officeart/2005/8/layout/hierarchy1"/>
    <dgm:cxn modelId="{C5ADF974-BDF3-4D92-823B-2C2F8532F988}" type="presParOf" srcId="{7ACB0996-3E13-4B41-9C18-59A26B4DBF3E}" destId="{6E9A5F67-68E5-40EC-B021-0B1C1D90FB5E}" srcOrd="5" destOrd="0" presId="urn:microsoft.com/office/officeart/2005/8/layout/hierarchy1"/>
    <dgm:cxn modelId="{EC4D192D-B23D-4266-BDD9-6135EB03C693}" type="presParOf" srcId="{6E9A5F67-68E5-40EC-B021-0B1C1D90FB5E}" destId="{A1C3072C-3932-4CF6-AF73-EB839DC625E1}" srcOrd="0" destOrd="0" presId="urn:microsoft.com/office/officeart/2005/8/layout/hierarchy1"/>
    <dgm:cxn modelId="{EB51CB59-0D95-4B6D-9151-61B084142BC4}" type="presParOf" srcId="{A1C3072C-3932-4CF6-AF73-EB839DC625E1}" destId="{62EEB83E-1B0E-4EE5-A8EC-1672BA3CB176}" srcOrd="0" destOrd="0" presId="urn:microsoft.com/office/officeart/2005/8/layout/hierarchy1"/>
    <dgm:cxn modelId="{DCD2F361-9AB1-4A25-BD75-25CFF19E77A0}" type="presParOf" srcId="{A1C3072C-3932-4CF6-AF73-EB839DC625E1}" destId="{E7A374A5-E2BD-418A-B391-1C969F4DC415}" srcOrd="1" destOrd="0" presId="urn:microsoft.com/office/officeart/2005/8/layout/hierarchy1"/>
    <dgm:cxn modelId="{AB898792-7211-49B9-A6F3-FD7E118443B5}" type="presParOf" srcId="{6E9A5F67-68E5-40EC-B021-0B1C1D90FB5E}" destId="{96F94B80-D298-487A-AC83-056291745ED2}" srcOrd="1" destOrd="0" presId="urn:microsoft.com/office/officeart/2005/8/layout/hierarchy1"/>
    <dgm:cxn modelId="{1F1A2ED2-7A44-48B2-9951-5449B85B4ABF}" type="presParOf" srcId="{96F94B80-D298-487A-AC83-056291745ED2}" destId="{F664DA7F-A56F-4226-B3A0-5F51642BC2D1}" srcOrd="0" destOrd="0" presId="urn:microsoft.com/office/officeart/2005/8/layout/hierarchy1"/>
    <dgm:cxn modelId="{914C7E90-1BB7-472E-9A33-C840F3907EA5}" type="presParOf" srcId="{96F94B80-D298-487A-AC83-056291745ED2}" destId="{DA303D04-670A-4EFC-8416-A2D89AF25D3C}" srcOrd="1" destOrd="0" presId="urn:microsoft.com/office/officeart/2005/8/layout/hierarchy1"/>
    <dgm:cxn modelId="{212EB794-FE84-42F9-BFE8-7705AAEFB854}" type="presParOf" srcId="{DA303D04-670A-4EFC-8416-A2D89AF25D3C}" destId="{959FA14A-35F4-4265-9405-EAE1E0745046}" srcOrd="0" destOrd="0" presId="urn:microsoft.com/office/officeart/2005/8/layout/hierarchy1"/>
    <dgm:cxn modelId="{6E1789CE-4506-4D6B-8BAB-22BFE56F4583}" type="presParOf" srcId="{959FA14A-35F4-4265-9405-EAE1E0745046}" destId="{2B0A3880-9E1D-4804-91A0-AFB2D886C32F}" srcOrd="0" destOrd="0" presId="urn:microsoft.com/office/officeart/2005/8/layout/hierarchy1"/>
    <dgm:cxn modelId="{71B51851-8294-4E3B-B4F7-AEDAFB9F8DE8}" type="presParOf" srcId="{959FA14A-35F4-4265-9405-EAE1E0745046}" destId="{285C8F10-DDA1-4B47-8F94-1FBC32ADE36D}" srcOrd="1" destOrd="0" presId="urn:microsoft.com/office/officeart/2005/8/layout/hierarchy1"/>
    <dgm:cxn modelId="{E714996C-5483-4F03-A9D4-8C77C7390A21}" type="presParOf" srcId="{DA303D04-670A-4EFC-8416-A2D89AF25D3C}" destId="{F84E94E2-9689-4CF4-9E15-4A948B59D0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92F6C0-F091-4E20-A62E-B66FD03BAB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77F990-0659-44C6-8B85-2BDA14D54351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Применение оснований</a:t>
          </a:r>
          <a:endParaRPr lang="ru-RU" sz="1800" dirty="0">
            <a:solidFill>
              <a:srgbClr val="0E0E14"/>
            </a:solidFill>
          </a:endParaRPr>
        </a:p>
      </dgm:t>
    </dgm:pt>
    <dgm:pt modelId="{FE20FEAF-B6F6-403F-BEC5-10E2FB1D306B}" type="parTrans" cxnId="{A255D6B3-A033-4B70-A5B5-A6A2561B8F31}">
      <dgm:prSet/>
      <dgm:spPr/>
      <dgm:t>
        <a:bodyPr/>
        <a:lstStyle/>
        <a:p>
          <a:endParaRPr lang="ru-RU" sz="1800"/>
        </a:p>
      </dgm:t>
    </dgm:pt>
    <dgm:pt modelId="{2BF6E855-F98E-496E-993C-4ED53B11FE18}" type="sibTrans" cxnId="{A255D6B3-A033-4B70-A5B5-A6A2561B8F31}">
      <dgm:prSet/>
      <dgm:spPr/>
      <dgm:t>
        <a:bodyPr/>
        <a:lstStyle/>
        <a:p>
          <a:endParaRPr lang="ru-RU" sz="1800"/>
        </a:p>
      </dgm:t>
    </dgm:pt>
    <dgm:pt modelId="{CBF915DA-C853-4EE9-B745-DD7B520357B4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Гидроксиды</a:t>
          </a:r>
          <a:r>
            <a:rPr lang="en-US" sz="1800" dirty="0" smtClean="0">
              <a:solidFill>
                <a:srgbClr val="0E0E14"/>
              </a:solidFill>
            </a:rPr>
            <a:t> </a:t>
          </a:r>
          <a:r>
            <a:rPr lang="ru-RU" sz="1800" dirty="0" smtClean="0">
              <a:solidFill>
                <a:srgbClr val="0E0E14"/>
              </a:solidFill>
            </a:rPr>
            <a:t> натрия и калия</a:t>
          </a:r>
          <a:endParaRPr lang="ru-RU" sz="1800" dirty="0">
            <a:solidFill>
              <a:srgbClr val="0E0E14"/>
            </a:solidFill>
          </a:endParaRPr>
        </a:p>
      </dgm:t>
    </dgm:pt>
    <dgm:pt modelId="{DBD7D8C1-B527-44A1-B6EE-B7C36FD07FAE}" type="parTrans" cxnId="{CEF2B3D8-0A5D-4F08-9AC0-07CD3061925F}">
      <dgm:prSet/>
      <dgm:spPr/>
      <dgm:t>
        <a:bodyPr/>
        <a:lstStyle/>
        <a:p>
          <a:endParaRPr lang="ru-RU" sz="1800"/>
        </a:p>
      </dgm:t>
    </dgm:pt>
    <dgm:pt modelId="{283EF5DD-DBC8-4BD8-A6B2-22D71377CF05}" type="sibTrans" cxnId="{CEF2B3D8-0A5D-4F08-9AC0-07CD3061925F}">
      <dgm:prSet/>
      <dgm:spPr/>
      <dgm:t>
        <a:bodyPr/>
        <a:lstStyle/>
        <a:p>
          <a:endParaRPr lang="ru-RU" sz="1800"/>
        </a:p>
      </dgm:t>
    </dgm:pt>
    <dgm:pt modelId="{679D301D-4F27-4C90-8905-3BEE32BC494D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Очистка </a:t>
          </a:r>
        </a:p>
        <a:p>
          <a:r>
            <a:rPr lang="ru-RU" sz="1800" dirty="0" smtClean="0">
              <a:solidFill>
                <a:srgbClr val="0E0E14"/>
              </a:solidFill>
            </a:rPr>
            <a:t>нефти</a:t>
          </a:r>
          <a:endParaRPr lang="ru-RU" sz="1800" dirty="0">
            <a:solidFill>
              <a:srgbClr val="0E0E14"/>
            </a:solidFill>
          </a:endParaRPr>
        </a:p>
      </dgm:t>
    </dgm:pt>
    <dgm:pt modelId="{EDFFE689-0F34-47A4-80C3-38C09E663A06}" type="parTrans" cxnId="{ADABAEAC-5824-4DF7-8189-EDEBF7B6EB3A}">
      <dgm:prSet/>
      <dgm:spPr/>
      <dgm:t>
        <a:bodyPr/>
        <a:lstStyle/>
        <a:p>
          <a:endParaRPr lang="ru-RU" sz="1800"/>
        </a:p>
      </dgm:t>
    </dgm:pt>
    <dgm:pt modelId="{3813893B-1F6D-40E5-B40B-DA00DBC50AE4}" type="sibTrans" cxnId="{ADABAEAC-5824-4DF7-8189-EDEBF7B6EB3A}">
      <dgm:prSet/>
      <dgm:spPr/>
      <dgm:t>
        <a:bodyPr/>
        <a:lstStyle/>
        <a:p>
          <a:endParaRPr lang="ru-RU" sz="1800"/>
        </a:p>
      </dgm:t>
    </dgm:pt>
    <dgm:pt modelId="{E9DA97B4-CD99-4BFA-91B4-4C00976D312B}">
      <dgm:prSet phldrT="[Текст]" custT="1"/>
      <dgm:spPr/>
      <dgm:t>
        <a:bodyPr vert="horz"/>
        <a:lstStyle/>
        <a:p>
          <a:r>
            <a:rPr lang="ru-RU" sz="1600" dirty="0" smtClean="0">
              <a:solidFill>
                <a:srgbClr val="0E0E14"/>
              </a:solidFill>
            </a:rPr>
            <a:t>Производство</a:t>
          </a:r>
        </a:p>
        <a:p>
          <a:r>
            <a:rPr lang="ru-RU" sz="1600" dirty="0" smtClean="0">
              <a:solidFill>
                <a:srgbClr val="0E0E14"/>
              </a:solidFill>
            </a:rPr>
            <a:t> мыла</a:t>
          </a:r>
          <a:endParaRPr lang="ru-RU" sz="1600" dirty="0">
            <a:solidFill>
              <a:srgbClr val="0E0E14"/>
            </a:solidFill>
          </a:endParaRPr>
        </a:p>
      </dgm:t>
    </dgm:pt>
    <dgm:pt modelId="{E6EAE51F-A351-4FDE-A25B-5D62C30CDA10}" type="parTrans" cxnId="{2D749E0B-3406-4F0D-8DDF-F227B1B8CFAC}">
      <dgm:prSet/>
      <dgm:spPr/>
      <dgm:t>
        <a:bodyPr/>
        <a:lstStyle/>
        <a:p>
          <a:endParaRPr lang="ru-RU" sz="1800"/>
        </a:p>
      </dgm:t>
    </dgm:pt>
    <dgm:pt modelId="{5966666B-3791-4B94-AD5A-0CC06BE4A5FF}" type="sibTrans" cxnId="{2D749E0B-3406-4F0D-8DDF-F227B1B8CFAC}">
      <dgm:prSet/>
      <dgm:spPr/>
      <dgm:t>
        <a:bodyPr/>
        <a:lstStyle/>
        <a:p>
          <a:endParaRPr lang="ru-RU" sz="1800"/>
        </a:p>
      </dgm:t>
    </dgm:pt>
    <dgm:pt modelId="{52020C56-D071-4438-BC90-377599E57AB0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Гидроксид кальция (гашеная известь) </a:t>
          </a:r>
          <a:endParaRPr lang="ru-RU" sz="1800" dirty="0">
            <a:solidFill>
              <a:srgbClr val="0E0E14"/>
            </a:solidFill>
          </a:endParaRPr>
        </a:p>
      </dgm:t>
    </dgm:pt>
    <dgm:pt modelId="{96AE4F2C-AEE1-4905-8FD9-3101779DC883}" type="parTrans" cxnId="{9FDAE641-72D1-4FFF-AB84-CC1E77BCD571}">
      <dgm:prSet/>
      <dgm:spPr/>
      <dgm:t>
        <a:bodyPr/>
        <a:lstStyle/>
        <a:p>
          <a:endParaRPr lang="ru-RU" sz="1800"/>
        </a:p>
      </dgm:t>
    </dgm:pt>
    <dgm:pt modelId="{E13D7B86-B79F-4EA7-B2B4-32D0044F6A9F}" type="sibTrans" cxnId="{9FDAE641-72D1-4FFF-AB84-CC1E77BCD571}">
      <dgm:prSet/>
      <dgm:spPr/>
      <dgm:t>
        <a:bodyPr/>
        <a:lstStyle/>
        <a:p>
          <a:endParaRPr lang="ru-RU" sz="1800"/>
        </a:p>
      </dgm:t>
    </dgm:pt>
    <dgm:pt modelId="{F0CABACD-78FA-4945-AD01-78469C97F1D3}">
      <dgm:prSet phldrT="[Текст]"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В строитель-</a:t>
          </a:r>
        </a:p>
        <a:p>
          <a:r>
            <a:rPr lang="ru-RU" sz="1800" dirty="0" smtClean="0">
              <a:solidFill>
                <a:srgbClr val="0E0E14"/>
              </a:solidFill>
            </a:rPr>
            <a:t>стве</a:t>
          </a:r>
          <a:endParaRPr lang="ru-RU" sz="1800" dirty="0">
            <a:solidFill>
              <a:srgbClr val="0E0E14"/>
            </a:solidFill>
          </a:endParaRPr>
        </a:p>
      </dgm:t>
    </dgm:pt>
    <dgm:pt modelId="{F8E98561-2BA9-42F6-BB23-081E1AC22872}" type="parTrans" cxnId="{5D149EA0-997C-464B-8B79-92E005AEFEA9}">
      <dgm:prSet/>
      <dgm:spPr/>
      <dgm:t>
        <a:bodyPr/>
        <a:lstStyle/>
        <a:p>
          <a:endParaRPr lang="ru-RU" sz="1800"/>
        </a:p>
      </dgm:t>
    </dgm:pt>
    <dgm:pt modelId="{60D773BE-6690-49BB-A4EA-5DCC496F37BA}" type="sibTrans" cxnId="{5D149EA0-997C-464B-8B79-92E005AEFEA9}">
      <dgm:prSet/>
      <dgm:spPr/>
      <dgm:t>
        <a:bodyPr/>
        <a:lstStyle/>
        <a:p>
          <a:endParaRPr lang="ru-RU" sz="1800"/>
        </a:p>
      </dgm:t>
    </dgm:pt>
    <dgm:pt modelId="{4574E63D-5AEA-481E-B295-6C0AF9E4C173}">
      <dgm:prSet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Текстильная </a:t>
          </a:r>
          <a:r>
            <a:rPr lang="ru-RU" sz="1800" dirty="0" err="1" smtClean="0">
              <a:solidFill>
                <a:srgbClr val="0E0E14"/>
              </a:solidFill>
            </a:rPr>
            <a:t>промышлен</a:t>
          </a:r>
          <a:r>
            <a:rPr lang="en-US" sz="1800" dirty="0" smtClean="0">
              <a:solidFill>
                <a:srgbClr val="0E0E14"/>
              </a:solidFill>
            </a:rPr>
            <a:t>-</a:t>
          </a:r>
          <a:r>
            <a:rPr lang="ru-RU" sz="1800" dirty="0" err="1" smtClean="0">
              <a:solidFill>
                <a:srgbClr val="0E0E14"/>
              </a:solidFill>
            </a:rPr>
            <a:t>ность</a:t>
          </a:r>
          <a:endParaRPr lang="ru-RU" sz="1800" dirty="0">
            <a:solidFill>
              <a:srgbClr val="0E0E14"/>
            </a:solidFill>
          </a:endParaRPr>
        </a:p>
      </dgm:t>
    </dgm:pt>
    <dgm:pt modelId="{08605FDD-29FD-4982-9F73-4EBA9E9C1975}" type="parTrans" cxnId="{B863E786-531A-4F21-817D-5077E2183028}">
      <dgm:prSet/>
      <dgm:spPr/>
      <dgm:t>
        <a:bodyPr/>
        <a:lstStyle/>
        <a:p>
          <a:endParaRPr lang="ru-RU" sz="1800"/>
        </a:p>
      </dgm:t>
    </dgm:pt>
    <dgm:pt modelId="{2B202F55-28BA-46A4-9F2C-B73EC01F378C}" type="sibTrans" cxnId="{B863E786-531A-4F21-817D-5077E2183028}">
      <dgm:prSet/>
      <dgm:spPr/>
      <dgm:t>
        <a:bodyPr/>
        <a:lstStyle/>
        <a:p>
          <a:endParaRPr lang="ru-RU" sz="1800"/>
        </a:p>
      </dgm:t>
    </dgm:pt>
    <dgm:pt modelId="{32BB7450-6F46-4060-B5FD-C37AA97C8A92}">
      <dgm:prSet custT="1"/>
      <dgm:spPr/>
      <dgm:t>
        <a:bodyPr/>
        <a:lstStyle/>
        <a:p>
          <a:r>
            <a:rPr lang="ru-RU" sz="1800" dirty="0" smtClean="0">
              <a:solidFill>
                <a:srgbClr val="0E0E14"/>
              </a:solidFill>
            </a:rPr>
            <a:t>Для борьбы</a:t>
          </a:r>
        </a:p>
        <a:p>
          <a:r>
            <a:rPr lang="ru-RU" sz="1800" dirty="0" smtClean="0">
              <a:solidFill>
                <a:srgbClr val="0E0E14"/>
              </a:solidFill>
            </a:rPr>
            <a:t> с болезнями</a:t>
          </a:r>
        </a:p>
        <a:p>
          <a:r>
            <a:rPr lang="ru-RU" sz="1800" dirty="0" smtClean="0">
              <a:solidFill>
                <a:srgbClr val="0E0E14"/>
              </a:solidFill>
            </a:rPr>
            <a:t> и вредителями</a:t>
          </a:r>
        </a:p>
        <a:p>
          <a:r>
            <a:rPr lang="ru-RU" sz="1800" dirty="0" smtClean="0">
              <a:solidFill>
                <a:srgbClr val="0E0E14"/>
              </a:solidFill>
            </a:rPr>
            <a:t> растений</a:t>
          </a:r>
          <a:endParaRPr lang="ru-RU" sz="1800" dirty="0">
            <a:solidFill>
              <a:srgbClr val="0E0E14"/>
            </a:solidFill>
          </a:endParaRPr>
        </a:p>
      </dgm:t>
    </dgm:pt>
    <dgm:pt modelId="{25D9050A-F621-4845-B89B-0702893C6DB4}" type="parTrans" cxnId="{7EC11F7D-8DB8-44E2-AFB6-0380BEA637E8}">
      <dgm:prSet/>
      <dgm:spPr/>
      <dgm:t>
        <a:bodyPr/>
        <a:lstStyle/>
        <a:p>
          <a:endParaRPr lang="ru-RU" sz="1800"/>
        </a:p>
      </dgm:t>
    </dgm:pt>
    <dgm:pt modelId="{906C4D09-0BD4-49B9-97AA-06F14DB9E086}" type="sibTrans" cxnId="{7EC11F7D-8DB8-44E2-AFB6-0380BEA637E8}">
      <dgm:prSet/>
      <dgm:spPr/>
      <dgm:t>
        <a:bodyPr/>
        <a:lstStyle/>
        <a:p>
          <a:endParaRPr lang="ru-RU" sz="1800"/>
        </a:p>
      </dgm:t>
    </dgm:pt>
    <dgm:pt modelId="{CABC419A-A876-4F60-A3C4-9A5875D19EC1}" type="pres">
      <dgm:prSet presAssocID="{5D92F6C0-F091-4E20-A62E-B66FD03BAB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AAB1206-623A-4DA9-8532-694D31F01515}" type="pres">
      <dgm:prSet presAssocID="{8C77F990-0659-44C6-8B85-2BDA14D54351}" presName="hierRoot1" presStyleCnt="0"/>
      <dgm:spPr/>
      <dgm:t>
        <a:bodyPr/>
        <a:lstStyle/>
        <a:p>
          <a:endParaRPr lang="ru-RU"/>
        </a:p>
      </dgm:t>
    </dgm:pt>
    <dgm:pt modelId="{8A9D3A3A-AC93-4C29-896B-91BD713AFFA6}" type="pres">
      <dgm:prSet presAssocID="{8C77F990-0659-44C6-8B85-2BDA14D54351}" presName="composite" presStyleCnt="0"/>
      <dgm:spPr/>
      <dgm:t>
        <a:bodyPr/>
        <a:lstStyle/>
        <a:p>
          <a:endParaRPr lang="ru-RU"/>
        </a:p>
      </dgm:t>
    </dgm:pt>
    <dgm:pt modelId="{B45A7FF5-CB57-4B93-B67D-FFBC2D933732}" type="pres">
      <dgm:prSet presAssocID="{8C77F990-0659-44C6-8B85-2BDA14D54351}" presName="background" presStyleLbl="node0" presStyleIdx="0" presStyleCnt="1"/>
      <dgm:spPr/>
      <dgm:t>
        <a:bodyPr/>
        <a:lstStyle/>
        <a:p>
          <a:endParaRPr lang="ru-RU"/>
        </a:p>
      </dgm:t>
    </dgm:pt>
    <dgm:pt modelId="{F7CB68D7-AD72-450C-BCAB-358616C7047F}" type="pres">
      <dgm:prSet presAssocID="{8C77F990-0659-44C6-8B85-2BDA14D5435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BBB502-2EC1-47BC-A7FD-FB46423183D8}" type="pres">
      <dgm:prSet presAssocID="{8C77F990-0659-44C6-8B85-2BDA14D54351}" presName="hierChild2" presStyleCnt="0"/>
      <dgm:spPr/>
      <dgm:t>
        <a:bodyPr/>
        <a:lstStyle/>
        <a:p>
          <a:endParaRPr lang="ru-RU"/>
        </a:p>
      </dgm:t>
    </dgm:pt>
    <dgm:pt modelId="{3A5D333C-1B75-4CB8-894D-C077FF59EE44}" type="pres">
      <dgm:prSet presAssocID="{DBD7D8C1-B527-44A1-B6EE-B7C36FD07FA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E3185940-4AE0-4FB4-ADB7-9CD07778D741}" type="pres">
      <dgm:prSet presAssocID="{CBF915DA-C853-4EE9-B745-DD7B520357B4}" presName="hierRoot2" presStyleCnt="0"/>
      <dgm:spPr/>
      <dgm:t>
        <a:bodyPr/>
        <a:lstStyle/>
        <a:p>
          <a:endParaRPr lang="ru-RU"/>
        </a:p>
      </dgm:t>
    </dgm:pt>
    <dgm:pt modelId="{AB9FF915-AE40-4294-B036-E0C4C6E389BA}" type="pres">
      <dgm:prSet presAssocID="{CBF915DA-C853-4EE9-B745-DD7B520357B4}" presName="composite2" presStyleCnt="0"/>
      <dgm:spPr/>
      <dgm:t>
        <a:bodyPr/>
        <a:lstStyle/>
        <a:p>
          <a:endParaRPr lang="ru-RU"/>
        </a:p>
      </dgm:t>
    </dgm:pt>
    <dgm:pt modelId="{A4904215-ADD4-40C0-A142-8D81721BAFE4}" type="pres">
      <dgm:prSet presAssocID="{CBF915DA-C853-4EE9-B745-DD7B520357B4}" presName="background2" presStyleLbl="node2" presStyleIdx="0" presStyleCnt="2"/>
      <dgm:spPr/>
      <dgm:t>
        <a:bodyPr/>
        <a:lstStyle/>
        <a:p>
          <a:endParaRPr lang="ru-RU"/>
        </a:p>
      </dgm:t>
    </dgm:pt>
    <dgm:pt modelId="{ED56639B-D057-4C1B-935B-9FD8B1C3914F}" type="pres">
      <dgm:prSet presAssocID="{CBF915DA-C853-4EE9-B745-DD7B520357B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FE667B-9850-45A3-99FB-F4F1CBBBA270}" type="pres">
      <dgm:prSet presAssocID="{CBF915DA-C853-4EE9-B745-DD7B520357B4}" presName="hierChild3" presStyleCnt="0"/>
      <dgm:spPr/>
      <dgm:t>
        <a:bodyPr/>
        <a:lstStyle/>
        <a:p>
          <a:endParaRPr lang="ru-RU"/>
        </a:p>
      </dgm:t>
    </dgm:pt>
    <dgm:pt modelId="{FD5BFECE-51CE-4E72-AAE1-0ED00F5189D2}" type="pres">
      <dgm:prSet presAssocID="{EDFFE689-0F34-47A4-80C3-38C09E663A06}" presName="Name17" presStyleLbl="parChTrans1D3" presStyleIdx="0" presStyleCnt="5"/>
      <dgm:spPr/>
      <dgm:t>
        <a:bodyPr/>
        <a:lstStyle/>
        <a:p>
          <a:endParaRPr lang="ru-RU"/>
        </a:p>
      </dgm:t>
    </dgm:pt>
    <dgm:pt modelId="{32C0CDA9-6023-434E-869D-F54D73807751}" type="pres">
      <dgm:prSet presAssocID="{679D301D-4F27-4C90-8905-3BEE32BC494D}" presName="hierRoot3" presStyleCnt="0"/>
      <dgm:spPr/>
      <dgm:t>
        <a:bodyPr/>
        <a:lstStyle/>
        <a:p>
          <a:endParaRPr lang="ru-RU"/>
        </a:p>
      </dgm:t>
    </dgm:pt>
    <dgm:pt modelId="{EF2A7FBC-7486-45F5-9229-3432B6321ABB}" type="pres">
      <dgm:prSet presAssocID="{679D301D-4F27-4C90-8905-3BEE32BC494D}" presName="composite3" presStyleCnt="0"/>
      <dgm:spPr/>
      <dgm:t>
        <a:bodyPr/>
        <a:lstStyle/>
        <a:p>
          <a:endParaRPr lang="ru-RU"/>
        </a:p>
      </dgm:t>
    </dgm:pt>
    <dgm:pt modelId="{DAD1635D-E718-40C0-9234-24D693066489}" type="pres">
      <dgm:prSet presAssocID="{679D301D-4F27-4C90-8905-3BEE32BC494D}" presName="background3" presStyleLbl="node3" presStyleIdx="0" presStyleCnt="5"/>
      <dgm:spPr/>
      <dgm:t>
        <a:bodyPr/>
        <a:lstStyle/>
        <a:p>
          <a:endParaRPr lang="ru-RU"/>
        </a:p>
      </dgm:t>
    </dgm:pt>
    <dgm:pt modelId="{A7699E9E-7679-4134-86E5-189D52511F92}" type="pres">
      <dgm:prSet presAssocID="{679D301D-4F27-4C90-8905-3BEE32BC494D}" presName="text3" presStyleLbl="fgAcc3" presStyleIdx="0" presStyleCnt="5" custScaleY="153423" custLinFactNeighborX="471" custLinFactNeighborY="44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5BBEE6-E8BE-4513-8D89-E1DC724FE4B3}" type="pres">
      <dgm:prSet presAssocID="{679D301D-4F27-4C90-8905-3BEE32BC494D}" presName="hierChild4" presStyleCnt="0"/>
      <dgm:spPr/>
      <dgm:t>
        <a:bodyPr/>
        <a:lstStyle/>
        <a:p>
          <a:endParaRPr lang="ru-RU"/>
        </a:p>
      </dgm:t>
    </dgm:pt>
    <dgm:pt modelId="{02472F2D-8ED5-4A32-9A29-A048CC3B9ED2}" type="pres">
      <dgm:prSet presAssocID="{E6EAE51F-A351-4FDE-A25B-5D62C30CDA10}" presName="Name17" presStyleLbl="parChTrans1D3" presStyleIdx="1" presStyleCnt="5"/>
      <dgm:spPr/>
      <dgm:t>
        <a:bodyPr/>
        <a:lstStyle/>
        <a:p>
          <a:endParaRPr lang="ru-RU"/>
        </a:p>
      </dgm:t>
    </dgm:pt>
    <dgm:pt modelId="{6E4A0AC0-4E70-41A5-A468-4DE897212BC4}" type="pres">
      <dgm:prSet presAssocID="{E9DA97B4-CD99-4BFA-91B4-4C00976D312B}" presName="hierRoot3" presStyleCnt="0"/>
      <dgm:spPr/>
      <dgm:t>
        <a:bodyPr/>
        <a:lstStyle/>
        <a:p>
          <a:endParaRPr lang="ru-RU"/>
        </a:p>
      </dgm:t>
    </dgm:pt>
    <dgm:pt modelId="{41520750-0D28-4BD8-A4D7-0FEDF6EABD9F}" type="pres">
      <dgm:prSet presAssocID="{E9DA97B4-CD99-4BFA-91B4-4C00976D312B}" presName="composite3" presStyleCnt="0"/>
      <dgm:spPr/>
      <dgm:t>
        <a:bodyPr/>
        <a:lstStyle/>
        <a:p>
          <a:endParaRPr lang="ru-RU"/>
        </a:p>
      </dgm:t>
    </dgm:pt>
    <dgm:pt modelId="{E9867C64-BAEA-4049-B4B1-7EF3564DBF37}" type="pres">
      <dgm:prSet presAssocID="{E9DA97B4-CD99-4BFA-91B4-4C00976D312B}" presName="background3" presStyleLbl="node3" presStyleIdx="1" presStyleCnt="5"/>
      <dgm:spPr/>
      <dgm:t>
        <a:bodyPr/>
        <a:lstStyle/>
        <a:p>
          <a:endParaRPr lang="ru-RU"/>
        </a:p>
      </dgm:t>
    </dgm:pt>
    <dgm:pt modelId="{268CF647-D7D1-4FF7-BA52-4A68E80EFEFC}" type="pres">
      <dgm:prSet presAssocID="{E9DA97B4-CD99-4BFA-91B4-4C00976D312B}" presName="text3" presStyleLbl="fgAcc3" presStyleIdx="1" presStyleCnt="5" custScaleY="153423" custLinFactNeighborX="1181" custLinFactNeighborY="44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839811-B030-48E1-8731-18B34EE43ECF}" type="pres">
      <dgm:prSet presAssocID="{E9DA97B4-CD99-4BFA-91B4-4C00976D312B}" presName="hierChild4" presStyleCnt="0"/>
      <dgm:spPr/>
      <dgm:t>
        <a:bodyPr/>
        <a:lstStyle/>
        <a:p>
          <a:endParaRPr lang="ru-RU"/>
        </a:p>
      </dgm:t>
    </dgm:pt>
    <dgm:pt modelId="{E9153593-B65B-452F-816F-37E95620BF6A}" type="pres">
      <dgm:prSet presAssocID="{08605FDD-29FD-4982-9F73-4EBA9E9C1975}" presName="Name17" presStyleLbl="parChTrans1D3" presStyleIdx="2" presStyleCnt="5"/>
      <dgm:spPr/>
      <dgm:t>
        <a:bodyPr/>
        <a:lstStyle/>
        <a:p>
          <a:endParaRPr lang="ru-RU"/>
        </a:p>
      </dgm:t>
    </dgm:pt>
    <dgm:pt modelId="{2964F87E-C50E-4C27-BA11-F33C61946790}" type="pres">
      <dgm:prSet presAssocID="{4574E63D-5AEA-481E-B295-6C0AF9E4C173}" presName="hierRoot3" presStyleCnt="0"/>
      <dgm:spPr/>
      <dgm:t>
        <a:bodyPr/>
        <a:lstStyle/>
        <a:p>
          <a:endParaRPr lang="ru-RU"/>
        </a:p>
      </dgm:t>
    </dgm:pt>
    <dgm:pt modelId="{90B638C3-7225-44F0-8D61-223772121480}" type="pres">
      <dgm:prSet presAssocID="{4574E63D-5AEA-481E-B295-6C0AF9E4C173}" presName="composite3" presStyleCnt="0"/>
      <dgm:spPr/>
      <dgm:t>
        <a:bodyPr/>
        <a:lstStyle/>
        <a:p>
          <a:endParaRPr lang="ru-RU"/>
        </a:p>
      </dgm:t>
    </dgm:pt>
    <dgm:pt modelId="{9E52B60F-9F9A-4B5A-8F05-1928CB702831}" type="pres">
      <dgm:prSet presAssocID="{4574E63D-5AEA-481E-B295-6C0AF9E4C173}" presName="background3" presStyleLbl="node3" presStyleIdx="2" presStyleCnt="5"/>
      <dgm:spPr/>
      <dgm:t>
        <a:bodyPr/>
        <a:lstStyle/>
        <a:p>
          <a:endParaRPr lang="ru-RU"/>
        </a:p>
      </dgm:t>
    </dgm:pt>
    <dgm:pt modelId="{ABE7254B-5F70-4EC4-8A26-2ECED5318612}" type="pres">
      <dgm:prSet presAssocID="{4574E63D-5AEA-481E-B295-6C0AF9E4C173}" presName="text3" presStyleLbl="fgAcc3" presStyleIdx="2" presStyleCnt="5" custScaleY="153423" custLinFactNeighborX="-2837" custLinFactNeighborY="44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8EB133-F573-497F-BA6D-C6896B06EF5F}" type="pres">
      <dgm:prSet presAssocID="{4574E63D-5AEA-481E-B295-6C0AF9E4C173}" presName="hierChild4" presStyleCnt="0"/>
      <dgm:spPr/>
      <dgm:t>
        <a:bodyPr/>
        <a:lstStyle/>
        <a:p>
          <a:endParaRPr lang="ru-RU"/>
        </a:p>
      </dgm:t>
    </dgm:pt>
    <dgm:pt modelId="{9869A019-E855-45EF-9B08-138646B8EDA8}" type="pres">
      <dgm:prSet presAssocID="{96AE4F2C-AEE1-4905-8FD9-3101779DC88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C432B85A-55C7-4706-87DE-640700F39316}" type="pres">
      <dgm:prSet presAssocID="{52020C56-D071-4438-BC90-377599E57AB0}" presName="hierRoot2" presStyleCnt="0"/>
      <dgm:spPr/>
      <dgm:t>
        <a:bodyPr/>
        <a:lstStyle/>
        <a:p>
          <a:endParaRPr lang="ru-RU"/>
        </a:p>
      </dgm:t>
    </dgm:pt>
    <dgm:pt modelId="{4454A931-BC15-4911-9520-78C3C45E1BB6}" type="pres">
      <dgm:prSet presAssocID="{52020C56-D071-4438-BC90-377599E57AB0}" presName="composite2" presStyleCnt="0"/>
      <dgm:spPr/>
      <dgm:t>
        <a:bodyPr/>
        <a:lstStyle/>
        <a:p>
          <a:endParaRPr lang="ru-RU"/>
        </a:p>
      </dgm:t>
    </dgm:pt>
    <dgm:pt modelId="{9246088F-17C7-4CE1-BCA9-B9B015113934}" type="pres">
      <dgm:prSet presAssocID="{52020C56-D071-4438-BC90-377599E57AB0}" presName="background2" presStyleLbl="node2" presStyleIdx="1" presStyleCnt="2"/>
      <dgm:spPr/>
      <dgm:t>
        <a:bodyPr/>
        <a:lstStyle/>
        <a:p>
          <a:endParaRPr lang="ru-RU"/>
        </a:p>
      </dgm:t>
    </dgm:pt>
    <dgm:pt modelId="{1F17C9B9-2EBB-4F73-9D48-22080F38716B}" type="pres">
      <dgm:prSet presAssocID="{52020C56-D071-4438-BC90-377599E57AB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BD28C6-481A-4646-B396-D9FE4B4C8A1B}" type="pres">
      <dgm:prSet presAssocID="{52020C56-D071-4438-BC90-377599E57AB0}" presName="hierChild3" presStyleCnt="0"/>
      <dgm:spPr/>
      <dgm:t>
        <a:bodyPr/>
        <a:lstStyle/>
        <a:p>
          <a:endParaRPr lang="ru-RU"/>
        </a:p>
      </dgm:t>
    </dgm:pt>
    <dgm:pt modelId="{B9C37ED2-77EB-48C0-8979-9C01C2317118}" type="pres">
      <dgm:prSet presAssocID="{F8E98561-2BA9-42F6-BB23-081E1AC22872}" presName="Name17" presStyleLbl="parChTrans1D3" presStyleIdx="3" presStyleCnt="5"/>
      <dgm:spPr/>
      <dgm:t>
        <a:bodyPr/>
        <a:lstStyle/>
        <a:p>
          <a:endParaRPr lang="ru-RU"/>
        </a:p>
      </dgm:t>
    </dgm:pt>
    <dgm:pt modelId="{F1413C35-CA63-4978-AFFC-1BD69B2061C0}" type="pres">
      <dgm:prSet presAssocID="{F0CABACD-78FA-4945-AD01-78469C97F1D3}" presName="hierRoot3" presStyleCnt="0"/>
      <dgm:spPr/>
      <dgm:t>
        <a:bodyPr/>
        <a:lstStyle/>
        <a:p>
          <a:endParaRPr lang="ru-RU"/>
        </a:p>
      </dgm:t>
    </dgm:pt>
    <dgm:pt modelId="{657CD523-2EDB-44F4-A3F4-68E6CD0569E5}" type="pres">
      <dgm:prSet presAssocID="{F0CABACD-78FA-4945-AD01-78469C97F1D3}" presName="composite3" presStyleCnt="0"/>
      <dgm:spPr/>
      <dgm:t>
        <a:bodyPr/>
        <a:lstStyle/>
        <a:p>
          <a:endParaRPr lang="ru-RU"/>
        </a:p>
      </dgm:t>
    </dgm:pt>
    <dgm:pt modelId="{B936A03F-4075-4F6C-B30B-3178B5A62AF3}" type="pres">
      <dgm:prSet presAssocID="{F0CABACD-78FA-4945-AD01-78469C97F1D3}" presName="background3" presStyleLbl="node3" presStyleIdx="3" presStyleCnt="5"/>
      <dgm:spPr/>
      <dgm:t>
        <a:bodyPr/>
        <a:lstStyle/>
        <a:p>
          <a:endParaRPr lang="ru-RU"/>
        </a:p>
      </dgm:t>
    </dgm:pt>
    <dgm:pt modelId="{5DDAEEA4-3BE0-47A1-A6F3-11F4E7E31652}" type="pres">
      <dgm:prSet presAssocID="{F0CABACD-78FA-4945-AD01-78469C97F1D3}" presName="text3" presStyleLbl="fgAcc3" presStyleIdx="3" presStyleCnt="5" custScaleY="159567" custLinFactNeighborX="4256" custLinFactNeighborY="432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A14C37-66CD-42AE-B784-30FA855B33C2}" type="pres">
      <dgm:prSet presAssocID="{F0CABACD-78FA-4945-AD01-78469C97F1D3}" presName="hierChild4" presStyleCnt="0"/>
      <dgm:spPr/>
      <dgm:t>
        <a:bodyPr/>
        <a:lstStyle/>
        <a:p>
          <a:endParaRPr lang="ru-RU"/>
        </a:p>
      </dgm:t>
    </dgm:pt>
    <dgm:pt modelId="{6A59F7B4-C650-48A3-8A25-BEEBA9789644}" type="pres">
      <dgm:prSet presAssocID="{25D9050A-F621-4845-B89B-0702893C6DB4}" presName="Name17" presStyleLbl="parChTrans1D3" presStyleIdx="4" presStyleCnt="5"/>
      <dgm:spPr/>
      <dgm:t>
        <a:bodyPr/>
        <a:lstStyle/>
        <a:p>
          <a:endParaRPr lang="ru-RU"/>
        </a:p>
      </dgm:t>
    </dgm:pt>
    <dgm:pt modelId="{73AB3840-02DF-4229-ADB8-762B505041C9}" type="pres">
      <dgm:prSet presAssocID="{32BB7450-6F46-4060-B5FD-C37AA97C8A92}" presName="hierRoot3" presStyleCnt="0"/>
      <dgm:spPr/>
      <dgm:t>
        <a:bodyPr/>
        <a:lstStyle/>
        <a:p>
          <a:endParaRPr lang="ru-RU"/>
        </a:p>
      </dgm:t>
    </dgm:pt>
    <dgm:pt modelId="{92ADC94F-F03B-47AE-B446-5D00CDE33F80}" type="pres">
      <dgm:prSet presAssocID="{32BB7450-6F46-4060-B5FD-C37AA97C8A92}" presName="composite3" presStyleCnt="0"/>
      <dgm:spPr/>
      <dgm:t>
        <a:bodyPr/>
        <a:lstStyle/>
        <a:p>
          <a:endParaRPr lang="ru-RU"/>
        </a:p>
      </dgm:t>
    </dgm:pt>
    <dgm:pt modelId="{446B78CB-4899-457D-ACD7-9A95016E2CE5}" type="pres">
      <dgm:prSet presAssocID="{32BB7450-6F46-4060-B5FD-C37AA97C8A92}" presName="background3" presStyleLbl="node3" presStyleIdx="4" presStyleCnt="5"/>
      <dgm:spPr/>
      <dgm:t>
        <a:bodyPr/>
        <a:lstStyle/>
        <a:p>
          <a:endParaRPr lang="ru-RU"/>
        </a:p>
      </dgm:t>
    </dgm:pt>
    <dgm:pt modelId="{86308F1A-90E2-427C-BDE6-B709801453DA}" type="pres">
      <dgm:prSet presAssocID="{32BB7450-6F46-4060-B5FD-C37AA97C8A92}" presName="text3" presStyleLbl="fgAcc3" presStyleIdx="4" presStyleCnt="5" custScaleY="159306" custLinFactNeighborX="205" custLinFactNeighborY="44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B5A8AA-8CCB-4122-B446-A9E8E609935B}" type="pres">
      <dgm:prSet presAssocID="{32BB7450-6F46-4060-B5FD-C37AA97C8A92}" presName="hierChild4" presStyleCnt="0"/>
      <dgm:spPr/>
      <dgm:t>
        <a:bodyPr/>
        <a:lstStyle/>
        <a:p>
          <a:endParaRPr lang="ru-RU"/>
        </a:p>
      </dgm:t>
    </dgm:pt>
  </dgm:ptLst>
  <dgm:cxnLst>
    <dgm:cxn modelId="{DB00DC12-9F9F-4A8C-A411-A342B0BE8113}" type="presOf" srcId="{F0CABACD-78FA-4945-AD01-78469C97F1D3}" destId="{5DDAEEA4-3BE0-47A1-A6F3-11F4E7E31652}" srcOrd="0" destOrd="0" presId="urn:microsoft.com/office/officeart/2005/8/layout/hierarchy1"/>
    <dgm:cxn modelId="{9FDAE641-72D1-4FFF-AB84-CC1E77BCD571}" srcId="{8C77F990-0659-44C6-8B85-2BDA14D54351}" destId="{52020C56-D071-4438-BC90-377599E57AB0}" srcOrd="1" destOrd="0" parTransId="{96AE4F2C-AEE1-4905-8FD9-3101779DC883}" sibTransId="{E13D7B86-B79F-4EA7-B2B4-32D0044F6A9F}"/>
    <dgm:cxn modelId="{CEF2B3D8-0A5D-4F08-9AC0-07CD3061925F}" srcId="{8C77F990-0659-44C6-8B85-2BDA14D54351}" destId="{CBF915DA-C853-4EE9-B745-DD7B520357B4}" srcOrd="0" destOrd="0" parTransId="{DBD7D8C1-B527-44A1-B6EE-B7C36FD07FAE}" sibTransId="{283EF5DD-DBC8-4BD8-A6B2-22D71377CF05}"/>
    <dgm:cxn modelId="{050B461C-88C6-455F-8B87-95B16DE2AB6E}" type="presOf" srcId="{5D92F6C0-F091-4E20-A62E-B66FD03BAB4D}" destId="{CABC419A-A876-4F60-A3C4-9A5875D19EC1}" srcOrd="0" destOrd="0" presId="urn:microsoft.com/office/officeart/2005/8/layout/hierarchy1"/>
    <dgm:cxn modelId="{2D749E0B-3406-4F0D-8DDF-F227B1B8CFAC}" srcId="{CBF915DA-C853-4EE9-B745-DD7B520357B4}" destId="{E9DA97B4-CD99-4BFA-91B4-4C00976D312B}" srcOrd="1" destOrd="0" parTransId="{E6EAE51F-A351-4FDE-A25B-5D62C30CDA10}" sibTransId="{5966666B-3791-4B94-AD5A-0CC06BE4A5FF}"/>
    <dgm:cxn modelId="{D1B8A87D-6638-4BE8-A703-A0934F7F1EF6}" type="presOf" srcId="{8C77F990-0659-44C6-8B85-2BDA14D54351}" destId="{F7CB68D7-AD72-450C-BCAB-358616C7047F}" srcOrd="0" destOrd="0" presId="urn:microsoft.com/office/officeart/2005/8/layout/hierarchy1"/>
    <dgm:cxn modelId="{B5FA833E-EC8F-4792-9788-ED04C632A3C8}" type="presOf" srcId="{E9DA97B4-CD99-4BFA-91B4-4C00976D312B}" destId="{268CF647-D7D1-4FF7-BA52-4A68E80EFEFC}" srcOrd="0" destOrd="0" presId="urn:microsoft.com/office/officeart/2005/8/layout/hierarchy1"/>
    <dgm:cxn modelId="{3D73AE69-D078-4CBB-9D19-E80D8E471F9D}" type="presOf" srcId="{DBD7D8C1-B527-44A1-B6EE-B7C36FD07FAE}" destId="{3A5D333C-1B75-4CB8-894D-C077FF59EE44}" srcOrd="0" destOrd="0" presId="urn:microsoft.com/office/officeart/2005/8/layout/hierarchy1"/>
    <dgm:cxn modelId="{A255D6B3-A033-4B70-A5B5-A6A2561B8F31}" srcId="{5D92F6C0-F091-4E20-A62E-B66FD03BAB4D}" destId="{8C77F990-0659-44C6-8B85-2BDA14D54351}" srcOrd="0" destOrd="0" parTransId="{FE20FEAF-B6F6-403F-BEC5-10E2FB1D306B}" sibTransId="{2BF6E855-F98E-496E-993C-4ED53B11FE18}"/>
    <dgm:cxn modelId="{4851EAB3-F674-4C50-BA10-2B92D7BA7EDD}" type="presOf" srcId="{52020C56-D071-4438-BC90-377599E57AB0}" destId="{1F17C9B9-2EBB-4F73-9D48-22080F38716B}" srcOrd="0" destOrd="0" presId="urn:microsoft.com/office/officeart/2005/8/layout/hierarchy1"/>
    <dgm:cxn modelId="{48A0E38D-76A9-45F1-8EEA-A5AC673CFE69}" type="presOf" srcId="{F8E98561-2BA9-42F6-BB23-081E1AC22872}" destId="{B9C37ED2-77EB-48C0-8979-9C01C2317118}" srcOrd="0" destOrd="0" presId="urn:microsoft.com/office/officeart/2005/8/layout/hierarchy1"/>
    <dgm:cxn modelId="{2D7F216E-D295-4DF2-9840-6FB4DB808DE4}" type="presOf" srcId="{679D301D-4F27-4C90-8905-3BEE32BC494D}" destId="{A7699E9E-7679-4134-86E5-189D52511F92}" srcOrd="0" destOrd="0" presId="urn:microsoft.com/office/officeart/2005/8/layout/hierarchy1"/>
    <dgm:cxn modelId="{345DA8A7-F055-4110-AEC1-C07E63E957C9}" type="presOf" srcId="{96AE4F2C-AEE1-4905-8FD9-3101779DC883}" destId="{9869A019-E855-45EF-9B08-138646B8EDA8}" srcOrd="0" destOrd="0" presId="urn:microsoft.com/office/officeart/2005/8/layout/hierarchy1"/>
    <dgm:cxn modelId="{B863E786-531A-4F21-817D-5077E2183028}" srcId="{CBF915DA-C853-4EE9-B745-DD7B520357B4}" destId="{4574E63D-5AEA-481E-B295-6C0AF9E4C173}" srcOrd="2" destOrd="0" parTransId="{08605FDD-29FD-4982-9F73-4EBA9E9C1975}" sibTransId="{2B202F55-28BA-46A4-9F2C-B73EC01F378C}"/>
    <dgm:cxn modelId="{7EC11F7D-8DB8-44E2-AFB6-0380BEA637E8}" srcId="{52020C56-D071-4438-BC90-377599E57AB0}" destId="{32BB7450-6F46-4060-B5FD-C37AA97C8A92}" srcOrd="1" destOrd="0" parTransId="{25D9050A-F621-4845-B89B-0702893C6DB4}" sibTransId="{906C4D09-0BD4-49B9-97AA-06F14DB9E086}"/>
    <dgm:cxn modelId="{AE3A38C1-A129-4428-B0B1-D711A8D1A437}" type="presOf" srcId="{25D9050A-F621-4845-B89B-0702893C6DB4}" destId="{6A59F7B4-C650-48A3-8A25-BEEBA9789644}" srcOrd="0" destOrd="0" presId="urn:microsoft.com/office/officeart/2005/8/layout/hierarchy1"/>
    <dgm:cxn modelId="{5639CAAB-0621-4CF3-A623-09ECF01DD1D0}" type="presOf" srcId="{E6EAE51F-A351-4FDE-A25B-5D62C30CDA10}" destId="{02472F2D-8ED5-4A32-9A29-A048CC3B9ED2}" srcOrd="0" destOrd="0" presId="urn:microsoft.com/office/officeart/2005/8/layout/hierarchy1"/>
    <dgm:cxn modelId="{49DF4A44-2547-4D7D-82E9-3EFB4D51E28F}" type="presOf" srcId="{EDFFE689-0F34-47A4-80C3-38C09E663A06}" destId="{FD5BFECE-51CE-4E72-AAE1-0ED00F5189D2}" srcOrd="0" destOrd="0" presId="urn:microsoft.com/office/officeart/2005/8/layout/hierarchy1"/>
    <dgm:cxn modelId="{B9A8374F-4243-4E10-B4AF-89A577A667DA}" type="presOf" srcId="{CBF915DA-C853-4EE9-B745-DD7B520357B4}" destId="{ED56639B-D057-4C1B-935B-9FD8B1C3914F}" srcOrd="0" destOrd="0" presId="urn:microsoft.com/office/officeart/2005/8/layout/hierarchy1"/>
    <dgm:cxn modelId="{5D149EA0-997C-464B-8B79-92E005AEFEA9}" srcId="{52020C56-D071-4438-BC90-377599E57AB0}" destId="{F0CABACD-78FA-4945-AD01-78469C97F1D3}" srcOrd="0" destOrd="0" parTransId="{F8E98561-2BA9-42F6-BB23-081E1AC22872}" sibTransId="{60D773BE-6690-49BB-A4EA-5DCC496F37BA}"/>
    <dgm:cxn modelId="{9D9916F8-8AD5-414D-AC6D-9397990C9C28}" type="presOf" srcId="{08605FDD-29FD-4982-9F73-4EBA9E9C1975}" destId="{E9153593-B65B-452F-816F-37E95620BF6A}" srcOrd="0" destOrd="0" presId="urn:microsoft.com/office/officeart/2005/8/layout/hierarchy1"/>
    <dgm:cxn modelId="{ADABAEAC-5824-4DF7-8189-EDEBF7B6EB3A}" srcId="{CBF915DA-C853-4EE9-B745-DD7B520357B4}" destId="{679D301D-4F27-4C90-8905-3BEE32BC494D}" srcOrd="0" destOrd="0" parTransId="{EDFFE689-0F34-47A4-80C3-38C09E663A06}" sibTransId="{3813893B-1F6D-40E5-B40B-DA00DBC50AE4}"/>
    <dgm:cxn modelId="{62CBF7B9-B2E8-4439-A54E-2FCB6325CCD6}" type="presOf" srcId="{4574E63D-5AEA-481E-B295-6C0AF9E4C173}" destId="{ABE7254B-5F70-4EC4-8A26-2ECED5318612}" srcOrd="0" destOrd="0" presId="urn:microsoft.com/office/officeart/2005/8/layout/hierarchy1"/>
    <dgm:cxn modelId="{1D1E3D49-2259-4B91-ACE9-F6A04C69D4C3}" type="presOf" srcId="{32BB7450-6F46-4060-B5FD-C37AA97C8A92}" destId="{86308F1A-90E2-427C-BDE6-B709801453DA}" srcOrd="0" destOrd="0" presId="urn:microsoft.com/office/officeart/2005/8/layout/hierarchy1"/>
    <dgm:cxn modelId="{15729B89-81BA-4814-BFDE-02A1E9D2D083}" type="presParOf" srcId="{CABC419A-A876-4F60-A3C4-9A5875D19EC1}" destId="{0AAB1206-623A-4DA9-8532-694D31F01515}" srcOrd="0" destOrd="0" presId="urn:microsoft.com/office/officeart/2005/8/layout/hierarchy1"/>
    <dgm:cxn modelId="{A718116C-5F0D-49E0-9DCC-3DD93034AA2A}" type="presParOf" srcId="{0AAB1206-623A-4DA9-8532-694D31F01515}" destId="{8A9D3A3A-AC93-4C29-896B-91BD713AFFA6}" srcOrd="0" destOrd="0" presId="urn:microsoft.com/office/officeart/2005/8/layout/hierarchy1"/>
    <dgm:cxn modelId="{D32ABD52-E20E-4F1E-84AD-9162F120F9D6}" type="presParOf" srcId="{8A9D3A3A-AC93-4C29-896B-91BD713AFFA6}" destId="{B45A7FF5-CB57-4B93-B67D-FFBC2D933732}" srcOrd="0" destOrd="0" presId="urn:microsoft.com/office/officeart/2005/8/layout/hierarchy1"/>
    <dgm:cxn modelId="{C294E698-608A-48C5-8B18-C3BF50B21EF8}" type="presParOf" srcId="{8A9D3A3A-AC93-4C29-896B-91BD713AFFA6}" destId="{F7CB68D7-AD72-450C-BCAB-358616C7047F}" srcOrd="1" destOrd="0" presId="urn:microsoft.com/office/officeart/2005/8/layout/hierarchy1"/>
    <dgm:cxn modelId="{FF6DE25D-37BE-496B-B623-A3D16A0BF964}" type="presParOf" srcId="{0AAB1206-623A-4DA9-8532-694D31F01515}" destId="{3ABBB502-2EC1-47BC-A7FD-FB46423183D8}" srcOrd="1" destOrd="0" presId="urn:microsoft.com/office/officeart/2005/8/layout/hierarchy1"/>
    <dgm:cxn modelId="{2DCFD2CD-5ED1-4FC1-9BAA-4C90E18F5CD8}" type="presParOf" srcId="{3ABBB502-2EC1-47BC-A7FD-FB46423183D8}" destId="{3A5D333C-1B75-4CB8-894D-C077FF59EE44}" srcOrd="0" destOrd="0" presId="urn:microsoft.com/office/officeart/2005/8/layout/hierarchy1"/>
    <dgm:cxn modelId="{DD1CB242-28E9-45F1-9406-6EFAC9B60B9C}" type="presParOf" srcId="{3ABBB502-2EC1-47BC-A7FD-FB46423183D8}" destId="{E3185940-4AE0-4FB4-ADB7-9CD07778D741}" srcOrd="1" destOrd="0" presId="urn:microsoft.com/office/officeart/2005/8/layout/hierarchy1"/>
    <dgm:cxn modelId="{7FE22D4B-A57C-4C20-B349-8D0B06A7C40E}" type="presParOf" srcId="{E3185940-4AE0-4FB4-ADB7-9CD07778D741}" destId="{AB9FF915-AE40-4294-B036-E0C4C6E389BA}" srcOrd="0" destOrd="0" presId="urn:microsoft.com/office/officeart/2005/8/layout/hierarchy1"/>
    <dgm:cxn modelId="{01026F0D-2F7B-4487-9581-A4033EAFC57E}" type="presParOf" srcId="{AB9FF915-AE40-4294-B036-E0C4C6E389BA}" destId="{A4904215-ADD4-40C0-A142-8D81721BAFE4}" srcOrd="0" destOrd="0" presId="urn:microsoft.com/office/officeart/2005/8/layout/hierarchy1"/>
    <dgm:cxn modelId="{B4BA7071-55D4-4F74-B911-5EB9E1F67234}" type="presParOf" srcId="{AB9FF915-AE40-4294-B036-E0C4C6E389BA}" destId="{ED56639B-D057-4C1B-935B-9FD8B1C3914F}" srcOrd="1" destOrd="0" presId="urn:microsoft.com/office/officeart/2005/8/layout/hierarchy1"/>
    <dgm:cxn modelId="{493340C3-AAFC-4D05-8C48-A8605235DBA4}" type="presParOf" srcId="{E3185940-4AE0-4FB4-ADB7-9CD07778D741}" destId="{5BFE667B-9850-45A3-99FB-F4F1CBBBA270}" srcOrd="1" destOrd="0" presId="urn:microsoft.com/office/officeart/2005/8/layout/hierarchy1"/>
    <dgm:cxn modelId="{604202D9-E192-4559-85E8-EF2946C3A11B}" type="presParOf" srcId="{5BFE667B-9850-45A3-99FB-F4F1CBBBA270}" destId="{FD5BFECE-51CE-4E72-AAE1-0ED00F5189D2}" srcOrd="0" destOrd="0" presId="urn:microsoft.com/office/officeart/2005/8/layout/hierarchy1"/>
    <dgm:cxn modelId="{FCF2D7D8-392C-4A32-8E2E-BA1F91694A4F}" type="presParOf" srcId="{5BFE667B-9850-45A3-99FB-F4F1CBBBA270}" destId="{32C0CDA9-6023-434E-869D-F54D73807751}" srcOrd="1" destOrd="0" presId="urn:microsoft.com/office/officeart/2005/8/layout/hierarchy1"/>
    <dgm:cxn modelId="{D0A30268-B2FA-4B09-A7B8-DA3D15C266EF}" type="presParOf" srcId="{32C0CDA9-6023-434E-869D-F54D73807751}" destId="{EF2A7FBC-7486-45F5-9229-3432B6321ABB}" srcOrd="0" destOrd="0" presId="urn:microsoft.com/office/officeart/2005/8/layout/hierarchy1"/>
    <dgm:cxn modelId="{A70A8410-7A2D-456C-B9F9-842CE94D9FAC}" type="presParOf" srcId="{EF2A7FBC-7486-45F5-9229-3432B6321ABB}" destId="{DAD1635D-E718-40C0-9234-24D693066489}" srcOrd="0" destOrd="0" presId="urn:microsoft.com/office/officeart/2005/8/layout/hierarchy1"/>
    <dgm:cxn modelId="{8643AC62-8E14-4D2E-BF20-5BF6F6184852}" type="presParOf" srcId="{EF2A7FBC-7486-45F5-9229-3432B6321ABB}" destId="{A7699E9E-7679-4134-86E5-189D52511F92}" srcOrd="1" destOrd="0" presId="urn:microsoft.com/office/officeart/2005/8/layout/hierarchy1"/>
    <dgm:cxn modelId="{76D90C49-F411-4606-A3E4-08E7F112DF0A}" type="presParOf" srcId="{32C0CDA9-6023-434E-869D-F54D73807751}" destId="{F95BBEE6-E8BE-4513-8D89-E1DC724FE4B3}" srcOrd="1" destOrd="0" presId="urn:microsoft.com/office/officeart/2005/8/layout/hierarchy1"/>
    <dgm:cxn modelId="{033A4C81-00C3-42D9-A531-2BEE47A36883}" type="presParOf" srcId="{5BFE667B-9850-45A3-99FB-F4F1CBBBA270}" destId="{02472F2D-8ED5-4A32-9A29-A048CC3B9ED2}" srcOrd="2" destOrd="0" presId="urn:microsoft.com/office/officeart/2005/8/layout/hierarchy1"/>
    <dgm:cxn modelId="{E8FF0735-1B4E-4A00-9706-C571CA9C8950}" type="presParOf" srcId="{5BFE667B-9850-45A3-99FB-F4F1CBBBA270}" destId="{6E4A0AC0-4E70-41A5-A468-4DE897212BC4}" srcOrd="3" destOrd="0" presId="urn:microsoft.com/office/officeart/2005/8/layout/hierarchy1"/>
    <dgm:cxn modelId="{96C9BB48-C29A-4562-8C35-99402F330171}" type="presParOf" srcId="{6E4A0AC0-4E70-41A5-A468-4DE897212BC4}" destId="{41520750-0D28-4BD8-A4D7-0FEDF6EABD9F}" srcOrd="0" destOrd="0" presId="urn:microsoft.com/office/officeart/2005/8/layout/hierarchy1"/>
    <dgm:cxn modelId="{B659CEF0-EBEB-4F17-A48E-F25177FAC216}" type="presParOf" srcId="{41520750-0D28-4BD8-A4D7-0FEDF6EABD9F}" destId="{E9867C64-BAEA-4049-B4B1-7EF3564DBF37}" srcOrd="0" destOrd="0" presId="urn:microsoft.com/office/officeart/2005/8/layout/hierarchy1"/>
    <dgm:cxn modelId="{0BE1690E-CB29-4B36-B7B5-5A2DD94077BF}" type="presParOf" srcId="{41520750-0D28-4BD8-A4D7-0FEDF6EABD9F}" destId="{268CF647-D7D1-4FF7-BA52-4A68E80EFEFC}" srcOrd="1" destOrd="0" presId="urn:microsoft.com/office/officeart/2005/8/layout/hierarchy1"/>
    <dgm:cxn modelId="{0296E65A-25D8-448C-93BB-DC69D97D6216}" type="presParOf" srcId="{6E4A0AC0-4E70-41A5-A468-4DE897212BC4}" destId="{FE839811-B030-48E1-8731-18B34EE43ECF}" srcOrd="1" destOrd="0" presId="urn:microsoft.com/office/officeart/2005/8/layout/hierarchy1"/>
    <dgm:cxn modelId="{6BAF05CE-33F5-47C0-B8B3-C427443E2EA2}" type="presParOf" srcId="{5BFE667B-9850-45A3-99FB-F4F1CBBBA270}" destId="{E9153593-B65B-452F-816F-37E95620BF6A}" srcOrd="4" destOrd="0" presId="urn:microsoft.com/office/officeart/2005/8/layout/hierarchy1"/>
    <dgm:cxn modelId="{76FFA861-2C18-4D55-9866-C2A351C21474}" type="presParOf" srcId="{5BFE667B-9850-45A3-99FB-F4F1CBBBA270}" destId="{2964F87E-C50E-4C27-BA11-F33C61946790}" srcOrd="5" destOrd="0" presId="urn:microsoft.com/office/officeart/2005/8/layout/hierarchy1"/>
    <dgm:cxn modelId="{158278A7-6365-4261-9A04-4BDBFE9F5475}" type="presParOf" srcId="{2964F87E-C50E-4C27-BA11-F33C61946790}" destId="{90B638C3-7225-44F0-8D61-223772121480}" srcOrd="0" destOrd="0" presId="urn:microsoft.com/office/officeart/2005/8/layout/hierarchy1"/>
    <dgm:cxn modelId="{C73A4417-E36B-46E9-B851-174ADDBD059A}" type="presParOf" srcId="{90B638C3-7225-44F0-8D61-223772121480}" destId="{9E52B60F-9F9A-4B5A-8F05-1928CB702831}" srcOrd="0" destOrd="0" presId="urn:microsoft.com/office/officeart/2005/8/layout/hierarchy1"/>
    <dgm:cxn modelId="{730B4764-4B8A-4CD5-BF53-CCB8F74A5D14}" type="presParOf" srcId="{90B638C3-7225-44F0-8D61-223772121480}" destId="{ABE7254B-5F70-4EC4-8A26-2ECED5318612}" srcOrd="1" destOrd="0" presId="urn:microsoft.com/office/officeart/2005/8/layout/hierarchy1"/>
    <dgm:cxn modelId="{A26BE611-F7E6-49A1-95FD-D2E3CAC623B5}" type="presParOf" srcId="{2964F87E-C50E-4C27-BA11-F33C61946790}" destId="{1D8EB133-F573-497F-BA6D-C6896B06EF5F}" srcOrd="1" destOrd="0" presId="urn:microsoft.com/office/officeart/2005/8/layout/hierarchy1"/>
    <dgm:cxn modelId="{12E48DCB-E3AC-4AC7-A781-0FAE18EDE31D}" type="presParOf" srcId="{3ABBB502-2EC1-47BC-A7FD-FB46423183D8}" destId="{9869A019-E855-45EF-9B08-138646B8EDA8}" srcOrd="2" destOrd="0" presId="urn:microsoft.com/office/officeart/2005/8/layout/hierarchy1"/>
    <dgm:cxn modelId="{148D2B1D-787E-472F-BC91-89290768866F}" type="presParOf" srcId="{3ABBB502-2EC1-47BC-A7FD-FB46423183D8}" destId="{C432B85A-55C7-4706-87DE-640700F39316}" srcOrd="3" destOrd="0" presId="urn:microsoft.com/office/officeart/2005/8/layout/hierarchy1"/>
    <dgm:cxn modelId="{71778A74-80AE-4B9D-B13B-AEC423A26D86}" type="presParOf" srcId="{C432B85A-55C7-4706-87DE-640700F39316}" destId="{4454A931-BC15-4911-9520-78C3C45E1BB6}" srcOrd="0" destOrd="0" presId="urn:microsoft.com/office/officeart/2005/8/layout/hierarchy1"/>
    <dgm:cxn modelId="{724AD836-B650-4580-B19E-9E1551A1E809}" type="presParOf" srcId="{4454A931-BC15-4911-9520-78C3C45E1BB6}" destId="{9246088F-17C7-4CE1-BCA9-B9B015113934}" srcOrd="0" destOrd="0" presId="urn:microsoft.com/office/officeart/2005/8/layout/hierarchy1"/>
    <dgm:cxn modelId="{554E2145-07EF-4F99-9AF8-2713C6C64A28}" type="presParOf" srcId="{4454A931-BC15-4911-9520-78C3C45E1BB6}" destId="{1F17C9B9-2EBB-4F73-9D48-22080F38716B}" srcOrd="1" destOrd="0" presId="urn:microsoft.com/office/officeart/2005/8/layout/hierarchy1"/>
    <dgm:cxn modelId="{6AF182BD-C5B4-463D-9B20-FDF5ECFC58E8}" type="presParOf" srcId="{C432B85A-55C7-4706-87DE-640700F39316}" destId="{FABD28C6-481A-4646-B396-D9FE4B4C8A1B}" srcOrd="1" destOrd="0" presId="urn:microsoft.com/office/officeart/2005/8/layout/hierarchy1"/>
    <dgm:cxn modelId="{2BFB3B02-7A1D-49AA-AA0F-9293F15F5C25}" type="presParOf" srcId="{FABD28C6-481A-4646-B396-D9FE4B4C8A1B}" destId="{B9C37ED2-77EB-48C0-8979-9C01C2317118}" srcOrd="0" destOrd="0" presId="urn:microsoft.com/office/officeart/2005/8/layout/hierarchy1"/>
    <dgm:cxn modelId="{C4277AD4-EC38-4ECD-9625-1880374BDF62}" type="presParOf" srcId="{FABD28C6-481A-4646-B396-D9FE4B4C8A1B}" destId="{F1413C35-CA63-4978-AFFC-1BD69B2061C0}" srcOrd="1" destOrd="0" presId="urn:microsoft.com/office/officeart/2005/8/layout/hierarchy1"/>
    <dgm:cxn modelId="{8D1224EC-30A8-4602-B3DF-227F07F99BB4}" type="presParOf" srcId="{F1413C35-CA63-4978-AFFC-1BD69B2061C0}" destId="{657CD523-2EDB-44F4-A3F4-68E6CD0569E5}" srcOrd="0" destOrd="0" presId="urn:microsoft.com/office/officeart/2005/8/layout/hierarchy1"/>
    <dgm:cxn modelId="{8799A7C5-39C6-42EE-9604-A27A19CC4289}" type="presParOf" srcId="{657CD523-2EDB-44F4-A3F4-68E6CD0569E5}" destId="{B936A03F-4075-4F6C-B30B-3178B5A62AF3}" srcOrd="0" destOrd="0" presId="urn:microsoft.com/office/officeart/2005/8/layout/hierarchy1"/>
    <dgm:cxn modelId="{05B9BD0F-D88F-4132-AF38-235B73F4CB9D}" type="presParOf" srcId="{657CD523-2EDB-44F4-A3F4-68E6CD0569E5}" destId="{5DDAEEA4-3BE0-47A1-A6F3-11F4E7E31652}" srcOrd="1" destOrd="0" presId="urn:microsoft.com/office/officeart/2005/8/layout/hierarchy1"/>
    <dgm:cxn modelId="{370BED8B-4170-4AAE-870D-AEA48101E9BE}" type="presParOf" srcId="{F1413C35-CA63-4978-AFFC-1BD69B2061C0}" destId="{3DA14C37-66CD-42AE-B784-30FA855B33C2}" srcOrd="1" destOrd="0" presId="urn:microsoft.com/office/officeart/2005/8/layout/hierarchy1"/>
    <dgm:cxn modelId="{C1DFCE67-D542-4A9B-A74B-C2E36FC8120D}" type="presParOf" srcId="{FABD28C6-481A-4646-B396-D9FE4B4C8A1B}" destId="{6A59F7B4-C650-48A3-8A25-BEEBA9789644}" srcOrd="2" destOrd="0" presId="urn:microsoft.com/office/officeart/2005/8/layout/hierarchy1"/>
    <dgm:cxn modelId="{BEE2D220-A072-44BE-8A68-EC2592B779C6}" type="presParOf" srcId="{FABD28C6-481A-4646-B396-D9FE4B4C8A1B}" destId="{73AB3840-02DF-4229-ADB8-762B505041C9}" srcOrd="3" destOrd="0" presId="urn:microsoft.com/office/officeart/2005/8/layout/hierarchy1"/>
    <dgm:cxn modelId="{D528F900-952B-4560-BD82-CD77DE6B7A66}" type="presParOf" srcId="{73AB3840-02DF-4229-ADB8-762B505041C9}" destId="{92ADC94F-F03B-47AE-B446-5D00CDE33F80}" srcOrd="0" destOrd="0" presId="urn:microsoft.com/office/officeart/2005/8/layout/hierarchy1"/>
    <dgm:cxn modelId="{075A8A69-7F36-42D4-988E-FA14C4348CC0}" type="presParOf" srcId="{92ADC94F-F03B-47AE-B446-5D00CDE33F80}" destId="{446B78CB-4899-457D-ACD7-9A95016E2CE5}" srcOrd="0" destOrd="0" presId="urn:microsoft.com/office/officeart/2005/8/layout/hierarchy1"/>
    <dgm:cxn modelId="{B3B479C9-22D3-44DB-BA68-7D9F54D713DB}" type="presParOf" srcId="{92ADC94F-F03B-47AE-B446-5D00CDE33F80}" destId="{86308F1A-90E2-427C-BDE6-B709801453DA}" srcOrd="1" destOrd="0" presId="urn:microsoft.com/office/officeart/2005/8/layout/hierarchy1"/>
    <dgm:cxn modelId="{AA69B61B-A670-411D-A326-76F0820C65BF}" type="presParOf" srcId="{73AB3840-02DF-4229-ADB8-762B505041C9}" destId="{02B5A8AA-8CCB-4122-B446-A9E8E60993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4DA7F-A56F-4226-B3A0-5F51642BC2D1}">
      <dsp:nvSpPr>
        <dsp:cNvPr id="0" name=""/>
        <dsp:cNvSpPr/>
      </dsp:nvSpPr>
      <dsp:spPr>
        <a:xfrm>
          <a:off x="7251684" y="3295144"/>
          <a:ext cx="91440" cy="6139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396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A4760-7A3B-4E6F-BE58-A64D39795C98}">
      <dsp:nvSpPr>
        <dsp:cNvPr id="0" name=""/>
        <dsp:cNvSpPr/>
      </dsp:nvSpPr>
      <dsp:spPr>
        <a:xfrm>
          <a:off x="4391421" y="1340669"/>
          <a:ext cx="2905983" cy="613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397"/>
              </a:lnTo>
              <a:lnTo>
                <a:pt x="2905983" y="418397"/>
              </a:lnTo>
              <a:lnTo>
                <a:pt x="2905983" y="61396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991B3-15BD-473F-A59F-3D7E28C41406}">
      <dsp:nvSpPr>
        <dsp:cNvPr id="0" name=""/>
        <dsp:cNvSpPr/>
      </dsp:nvSpPr>
      <dsp:spPr>
        <a:xfrm>
          <a:off x="4389906" y="3295144"/>
          <a:ext cx="91440" cy="6139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396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33BEC-AF5A-47C8-A48A-7B444157E6E2}">
      <dsp:nvSpPr>
        <dsp:cNvPr id="0" name=""/>
        <dsp:cNvSpPr/>
      </dsp:nvSpPr>
      <dsp:spPr>
        <a:xfrm>
          <a:off x="4345701" y="1340669"/>
          <a:ext cx="91440" cy="6139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8397"/>
              </a:lnTo>
              <a:lnTo>
                <a:pt x="89925" y="418397"/>
              </a:lnTo>
              <a:lnTo>
                <a:pt x="89925" y="61396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CCB02-3367-4FD9-9E3C-DC60043DD759}">
      <dsp:nvSpPr>
        <dsp:cNvPr id="0" name=""/>
        <dsp:cNvSpPr/>
      </dsp:nvSpPr>
      <dsp:spPr>
        <a:xfrm>
          <a:off x="1439717" y="3295144"/>
          <a:ext cx="91440" cy="6139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396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EEF22-99CE-4FB6-908A-C43B2F9F7DC8}">
      <dsp:nvSpPr>
        <dsp:cNvPr id="0" name=""/>
        <dsp:cNvSpPr/>
      </dsp:nvSpPr>
      <dsp:spPr>
        <a:xfrm>
          <a:off x="1485437" y="1340669"/>
          <a:ext cx="2905983" cy="613961"/>
        </a:xfrm>
        <a:custGeom>
          <a:avLst/>
          <a:gdLst/>
          <a:ahLst/>
          <a:cxnLst/>
          <a:rect l="0" t="0" r="0" b="0"/>
          <a:pathLst>
            <a:path>
              <a:moveTo>
                <a:pt x="2905983" y="0"/>
              </a:moveTo>
              <a:lnTo>
                <a:pt x="2905983" y="418397"/>
              </a:lnTo>
              <a:lnTo>
                <a:pt x="0" y="418397"/>
              </a:lnTo>
              <a:lnTo>
                <a:pt x="0" y="61396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82364-B55A-450B-8757-F83584D7177D}">
      <dsp:nvSpPr>
        <dsp:cNvPr id="0" name=""/>
        <dsp:cNvSpPr/>
      </dsp:nvSpPr>
      <dsp:spPr>
        <a:xfrm>
          <a:off x="3335899" y="156"/>
          <a:ext cx="2111043" cy="1340512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DA08C-D415-412B-B0F3-F6799FF22B44}">
      <dsp:nvSpPr>
        <dsp:cNvPr id="0" name=""/>
        <dsp:cNvSpPr/>
      </dsp:nvSpPr>
      <dsp:spPr>
        <a:xfrm>
          <a:off x="3570459" y="222988"/>
          <a:ext cx="2111043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2">
                  <a:lumMod val="50000"/>
                </a:schemeClr>
              </a:solidFill>
            </a:rPr>
            <a:t>Основания</a:t>
          </a:r>
          <a:endParaRPr lang="ru-RU" sz="28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609721" y="262250"/>
        <a:ext cx="2032519" cy="1261988"/>
      </dsp:txXfrm>
    </dsp:sp>
    <dsp:sp modelId="{FB4A605D-33B9-4CB4-AF11-6D27419ECBEC}">
      <dsp:nvSpPr>
        <dsp:cNvPr id="0" name=""/>
        <dsp:cNvSpPr/>
      </dsp:nvSpPr>
      <dsp:spPr>
        <a:xfrm>
          <a:off x="429915" y="1954631"/>
          <a:ext cx="2111043" cy="1340512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E4B14-C9D3-4DC5-A5B3-A7E0B6824AD9}">
      <dsp:nvSpPr>
        <dsp:cNvPr id="0" name=""/>
        <dsp:cNvSpPr/>
      </dsp:nvSpPr>
      <dsp:spPr>
        <a:xfrm>
          <a:off x="664476" y="2177463"/>
          <a:ext cx="2111043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2">
                  <a:lumMod val="50000"/>
                </a:schemeClr>
              </a:solidFill>
            </a:rPr>
            <a:t>Растворимые в воде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2">
                  <a:lumMod val="50000"/>
                </a:schemeClr>
              </a:solidFill>
            </a:rPr>
            <a:t>(щелочи)</a:t>
          </a:r>
          <a:endParaRPr lang="ru-RU" sz="17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703738" y="2216725"/>
        <a:ext cx="2032519" cy="1261988"/>
      </dsp:txXfrm>
    </dsp:sp>
    <dsp:sp modelId="{E7801FA9-DCBD-44EB-A571-F71F87DC637E}">
      <dsp:nvSpPr>
        <dsp:cNvPr id="0" name=""/>
        <dsp:cNvSpPr/>
      </dsp:nvSpPr>
      <dsp:spPr>
        <a:xfrm>
          <a:off x="201764" y="3909106"/>
          <a:ext cx="2567346" cy="1340512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72446-FC93-4AEB-9FA0-C1B729EBADBE}">
      <dsp:nvSpPr>
        <dsp:cNvPr id="0" name=""/>
        <dsp:cNvSpPr/>
      </dsp:nvSpPr>
      <dsp:spPr>
        <a:xfrm>
          <a:off x="436325" y="4131938"/>
          <a:ext cx="2567346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2000" b="1" kern="1200" dirty="0" err="1" smtClean="0">
              <a:solidFill>
                <a:schemeClr val="tx2">
                  <a:lumMod val="50000"/>
                </a:schemeClr>
              </a:solidFill>
            </a:rPr>
            <a:t>NaOH</a:t>
          </a:r>
          <a:r>
            <a:rPr lang="en-US" altLang="ru-RU" sz="2000" b="1" kern="1200" dirty="0" smtClean="0">
              <a:solidFill>
                <a:schemeClr val="tx2">
                  <a:lumMod val="50000"/>
                </a:schemeClr>
              </a:solidFill>
            </a:rPr>
            <a:t>, KOH</a:t>
          </a:r>
          <a:endParaRPr lang="ru-RU" sz="20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75587" y="4171200"/>
        <a:ext cx="2488822" cy="1261988"/>
      </dsp:txXfrm>
    </dsp:sp>
    <dsp:sp modelId="{F9B05915-3A96-4362-AE3A-6A209160B075}">
      <dsp:nvSpPr>
        <dsp:cNvPr id="0" name=""/>
        <dsp:cNvSpPr/>
      </dsp:nvSpPr>
      <dsp:spPr>
        <a:xfrm>
          <a:off x="3380104" y="1954631"/>
          <a:ext cx="2111043" cy="1340512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FDCAD-7951-4C45-B702-44023A80193D}">
      <dsp:nvSpPr>
        <dsp:cNvPr id="0" name=""/>
        <dsp:cNvSpPr/>
      </dsp:nvSpPr>
      <dsp:spPr>
        <a:xfrm>
          <a:off x="3614664" y="2177463"/>
          <a:ext cx="2111043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2">
                  <a:lumMod val="50000"/>
                </a:schemeClr>
              </a:solidFill>
            </a:rPr>
            <a:t>Малорастворимые </a:t>
          </a:r>
          <a:endParaRPr lang="ru-RU" sz="17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653926" y="2216725"/>
        <a:ext cx="2032519" cy="1261988"/>
      </dsp:txXfrm>
    </dsp:sp>
    <dsp:sp modelId="{A7C2BE7C-DE15-4D9A-AE06-EB408DDAE9A1}">
      <dsp:nvSpPr>
        <dsp:cNvPr id="0" name=""/>
        <dsp:cNvSpPr/>
      </dsp:nvSpPr>
      <dsp:spPr>
        <a:xfrm>
          <a:off x="3238231" y="3909106"/>
          <a:ext cx="2394789" cy="1340512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E12AF-CFD1-4D6F-AEF7-82651313866E}">
      <dsp:nvSpPr>
        <dsp:cNvPr id="0" name=""/>
        <dsp:cNvSpPr/>
      </dsp:nvSpPr>
      <dsp:spPr>
        <a:xfrm>
          <a:off x="3472792" y="4131938"/>
          <a:ext cx="2394789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ru-RU" sz="2000" b="1" kern="1200" baseline="0" dirty="0" smtClean="0">
            <a:solidFill>
              <a:schemeClr val="tx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000" b="1" kern="1200" baseline="0" dirty="0" err="1" smtClean="0">
              <a:solidFill>
                <a:schemeClr val="tx2">
                  <a:lumMod val="50000"/>
                </a:schemeClr>
              </a:solidFill>
            </a:rPr>
            <a:t>Са</a:t>
          </a:r>
          <a:r>
            <a:rPr lang="ru-RU" altLang="ru-RU" sz="2000" b="1" kern="1200" baseline="0" dirty="0" smtClean="0">
              <a:solidFill>
                <a:schemeClr val="tx2">
                  <a:lumMod val="50000"/>
                </a:schemeClr>
              </a:solidFill>
            </a:rPr>
            <a:t>(ОН)</a:t>
          </a:r>
          <a:r>
            <a:rPr lang="ru-RU" altLang="ru-RU" sz="2000" b="1" kern="1200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ru-RU" altLang="ru-RU" sz="2000" b="1" kern="1200" baseline="0" dirty="0" smtClean="0">
              <a:solidFill>
                <a:schemeClr val="tx2">
                  <a:lumMod val="50000"/>
                </a:schemeClr>
              </a:solidFill>
            </a:rPr>
            <a:t>,</a:t>
          </a:r>
          <a:r>
            <a:rPr lang="en-US" altLang="ru-RU" sz="2000" b="1" kern="1200" baseline="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altLang="ru-RU" sz="2000" b="1" kern="1200" baseline="0" dirty="0" err="1" smtClean="0">
              <a:solidFill>
                <a:schemeClr val="tx2">
                  <a:lumMod val="50000"/>
                </a:schemeClr>
              </a:solidFill>
            </a:rPr>
            <a:t>Sr</a:t>
          </a:r>
          <a:r>
            <a:rPr lang="en-US" altLang="ru-RU" sz="2000" b="1" kern="1200" baseline="0" dirty="0" smtClean="0">
              <a:solidFill>
                <a:schemeClr val="tx2">
                  <a:lumMod val="50000"/>
                </a:schemeClr>
              </a:solidFill>
            </a:rPr>
            <a:t>(OH)</a:t>
          </a:r>
          <a:r>
            <a:rPr lang="en-US" altLang="ru-RU" sz="2000" b="1" kern="1200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altLang="ru-RU" sz="2000" b="1" kern="1200" baseline="-25000" dirty="0" smtClean="0">
            <a:solidFill>
              <a:schemeClr val="tx2">
                <a:lumMod val="50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2000" b="1" kern="1200" baseline="0" dirty="0" smtClean="0">
              <a:solidFill>
                <a:schemeClr val="tx2">
                  <a:lumMod val="50000"/>
                </a:schemeClr>
              </a:solidFill>
            </a:rPr>
            <a:t>  </a:t>
          </a:r>
          <a:endParaRPr lang="ru-RU" altLang="ru-RU" sz="2000" b="1" kern="1200" baseline="0" dirty="0">
            <a:solidFill>
              <a:schemeClr val="tx2">
                <a:lumMod val="50000"/>
              </a:schemeClr>
            </a:solidFill>
          </a:endParaRPr>
        </a:p>
      </dsp:txBody>
      <dsp:txXfrm>
        <a:off x="3512054" y="4171200"/>
        <a:ext cx="2316265" cy="1261988"/>
      </dsp:txXfrm>
    </dsp:sp>
    <dsp:sp modelId="{62EEB83E-1B0E-4EE5-A8EC-1672BA3CB176}">
      <dsp:nvSpPr>
        <dsp:cNvPr id="0" name=""/>
        <dsp:cNvSpPr/>
      </dsp:nvSpPr>
      <dsp:spPr>
        <a:xfrm>
          <a:off x="6241882" y="1954631"/>
          <a:ext cx="2111043" cy="1340512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A374A5-E2BD-418A-B391-1C969F4DC415}">
      <dsp:nvSpPr>
        <dsp:cNvPr id="0" name=""/>
        <dsp:cNvSpPr/>
      </dsp:nvSpPr>
      <dsp:spPr>
        <a:xfrm>
          <a:off x="6476442" y="2177463"/>
          <a:ext cx="2111043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2">
                  <a:lumMod val="50000"/>
                </a:schemeClr>
              </a:solidFill>
            </a:rPr>
            <a:t>Нерастворимые в воде</a:t>
          </a:r>
          <a:endParaRPr lang="ru-RU" sz="17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515704" y="2216725"/>
        <a:ext cx="2032519" cy="1261988"/>
      </dsp:txXfrm>
    </dsp:sp>
    <dsp:sp modelId="{2B0A3880-9E1D-4804-91A0-AFB2D886C32F}">
      <dsp:nvSpPr>
        <dsp:cNvPr id="0" name=""/>
        <dsp:cNvSpPr/>
      </dsp:nvSpPr>
      <dsp:spPr>
        <a:xfrm>
          <a:off x="6102141" y="3909106"/>
          <a:ext cx="2390525" cy="1340512"/>
        </a:xfrm>
        <a:prstGeom prst="roundRect">
          <a:avLst>
            <a:gd name="adj" fmla="val 10000"/>
          </a:avLst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C8F10-DDA1-4B47-8F94-1FBC32ADE36D}">
      <dsp:nvSpPr>
        <dsp:cNvPr id="0" name=""/>
        <dsp:cNvSpPr/>
      </dsp:nvSpPr>
      <dsp:spPr>
        <a:xfrm>
          <a:off x="6336702" y="4131938"/>
          <a:ext cx="2390525" cy="1340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ru-RU" sz="2000" b="1" kern="1200" dirty="0" smtClean="0">
              <a:solidFill>
                <a:schemeClr val="tx2">
                  <a:lumMod val="50000"/>
                </a:schemeClr>
              </a:solidFill>
            </a:rPr>
            <a:t>Fe(OH)</a:t>
          </a:r>
          <a:r>
            <a:rPr lang="en-US" altLang="ru-RU" sz="2000" b="1" kern="1200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en-US" altLang="ru-RU" sz="2000" b="1" kern="1200" dirty="0" smtClean="0">
              <a:solidFill>
                <a:schemeClr val="tx2">
                  <a:lumMod val="50000"/>
                </a:schemeClr>
              </a:solidFill>
            </a:rPr>
            <a:t>, Cu(OH)</a:t>
          </a:r>
          <a:r>
            <a:rPr lang="en-US" altLang="ru-RU" sz="2000" b="1" kern="1200" baseline="-25000" dirty="0" smtClean="0">
              <a:solidFill>
                <a:schemeClr val="tx2">
                  <a:lumMod val="50000"/>
                </a:schemeClr>
              </a:solidFill>
            </a:rPr>
            <a:t>2</a:t>
          </a:r>
          <a:endParaRPr lang="ru-RU" sz="20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375964" y="4171200"/>
        <a:ext cx="2312001" cy="1261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9F7B4-C650-48A3-8A25-BEEBA9789644}">
      <dsp:nvSpPr>
        <dsp:cNvPr id="0" name=""/>
        <dsp:cNvSpPr/>
      </dsp:nvSpPr>
      <dsp:spPr>
        <a:xfrm>
          <a:off x="7279481" y="3544131"/>
          <a:ext cx="933818" cy="874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893"/>
              </a:lnTo>
              <a:lnTo>
                <a:pt x="933818" y="733893"/>
              </a:lnTo>
              <a:lnTo>
                <a:pt x="933818" y="8749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37ED2-77EB-48C0-8979-9C01C2317118}">
      <dsp:nvSpPr>
        <dsp:cNvPr id="0" name=""/>
        <dsp:cNvSpPr/>
      </dsp:nvSpPr>
      <dsp:spPr>
        <a:xfrm>
          <a:off x="6413601" y="3544131"/>
          <a:ext cx="865879" cy="860743"/>
        </a:xfrm>
        <a:custGeom>
          <a:avLst/>
          <a:gdLst/>
          <a:ahLst/>
          <a:cxnLst/>
          <a:rect l="0" t="0" r="0" b="0"/>
          <a:pathLst>
            <a:path>
              <a:moveTo>
                <a:pt x="865879" y="0"/>
              </a:moveTo>
              <a:lnTo>
                <a:pt x="865879" y="719658"/>
              </a:lnTo>
              <a:lnTo>
                <a:pt x="0" y="719658"/>
              </a:lnTo>
              <a:lnTo>
                <a:pt x="0" y="860743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9A019-E855-45EF-9B08-138646B8EDA8}">
      <dsp:nvSpPr>
        <dsp:cNvPr id="0" name=""/>
        <dsp:cNvSpPr/>
      </dsp:nvSpPr>
      <dsp:spPr>
        <a:xfrm>
          <a:off x="4952739" y="2134125"/>
          <a:ext cx="2326741" cy="442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841"/>
              </a:lnTo>
              <a:lnTo>
                <a:pt x="2326741" y="301841"/>
              </a:lnTo>
              <a:lnTo>
                <a:pt x="2326741" y="442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53593-B65B-452F-816F-37E95620BF6A}">
      <dsp:nvSpPr>
        <dsp:cNvPr id="0" name=""/>
        <dsp:cNvSpPr/>
      </dsp:nvSpPr>
      <dsp:spPr>
        <a:xfrm>
          <a:off x="2625997" y="3544131"/>
          <a:ext cx="1818187" cy="874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893"/>
              </a:lnTo>
              <a:lnTo>
                <a:pt x="1818187" y="733893"/>
              </a:lnTo>
              <a:lnTo>
                <a:pt x="1818187" y="8749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472F2D-8ED5-4A32-9A29-A048CC3B9ED2}">
      <dsp:nvSpPr>
        <dsp:cNvPr id="0" name=""/>
        <dsp:cNvSpPr/>
      </dsp:nvSpPr>
      <dsp:spPr>
        <a:xfrm>
          <a:off x="2580277" y="3544131"/>
          <a:ext cx="91440" cy="874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3893"/>
              </a:lnTo>
              <a:lnTo>
                <a:pt x="63706" y="733893"/>
              </a:lnTo>
              <a:lnTo>
                <a:pt x="63706" y="8749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BFECE-51CE-4E72-AAE1-0ED00F5189D2}">
      <dsp:nvSpPr>
        <dsp:cNvPr id="0" name=""/>
        <dsp:cNvSpPr/>
      </dsp:nvSpPr>
      <dsp:spPr>
        <a:xfrm>
          <a:off x="771777" y="3544131"/>
          <a:ext cx="1854220" cy="874978"/>
        </a:xfrm>
        <a:custGeom>
          <a:avLst/>
          <a:gdLst/>
          <a:ahLst/>
          <a:cxnLst/>
          <a:rect l="0" t="0" r="0" b="0"/>
          <a:pathLst>
            <a:path>
              <a:moveTo>
                <a:pt x="1854220" y="0"/>
              </a:moveTo>
              <a:lnTo>
                <a:pt x="1854220" y="733893"/>
              </a:lnTo>
              <a:lnTo>
                <a:pt x="0" y="733893"/>
              </a:lnTo>
              <a:lnTo>
                <a:pt x="0" y="87497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D333C-1B75-4CB8-894D-C077FF59EE44}">
      <dsp:nvSpPr>
        <dsp:cNvPr id="0" name=""/>
        <dsp:cNvSpPr/>
      </dsp:nvSpPr>
      <dsp:spPr>
        <a:xfrm>
          <a:off x="2625997" y="2134125"/>
          <a:ext cx="2326741" cy="442927"/>
        </a:xfrm>
        <a:custGeom>
          <a:avLst/>
          <a:gdLst/>
          <a:ahLst/>
          <a:cxnLst/>
          <a:rect l="0" t="0" r="0" b="0"/>
          <a:pathLst>
            <a:path>
              <a:moveTo>
                <a:pt x="2326741" y="0"/>
              </a:moveTo>
              <a:lnTo>
                <a:pt x="2326741" y="301841"/>
              </a:lnTo>
              <a:lnTo>
                <a:pt x="0" y="301841"/>
              </a:lnTo>
              <a:lnTo>
                <a:pt x="0" y="4429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A7FF5-CB57-4B93-B67D-FFBC2D933732}">
      <dsp:nvSpPr>
        <dsp:cNvPr id="0" name=""/>
        <dsp:cNvSpPr/>
      </dsp:nvSpPr>
      <dsp:spPr>
        <a:xfrm>
          <a:off x="4191260" y="1167047"/>
          <a:ext cx="1522958" cy="967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B68D7-AD72-450C-BCAB-358616C7047F}">
      <dsp:nvSpPr>
        <dsp:cNvPr id="0" name=""/>
        <dsp:cNvSpPr/>
      </dsp:nvSpPr>
      <dsp:spPr>
        <a:xfrm>
          <a:off x="4360478" y="1327803"/>
          <a:ext cx="1522958" cy="967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Применение оснований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4388803" y="1356128"/>
        <a:ext cx="1466308" cy="910428"/>
      </dsp:txXfrm>
    </dsp:sp>
    <dsp:sp modelId="{A4904215-ADD4-40C0-A142-8D81721BAFE4}">
      <dsp:nvSpPr>
        <dsp:cNvPr id="0" name=""/>
        <dsp:cNvSpPr/>
      </dsp:nvSpPr>
      <dsp:spPr>
        <a:xfrm>
          <a:off x="1864518" y="2577052"/>
          <a:ext cx="1522958" cy="967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56639B-D057-4C1B-935B-9FD8B1C3914F}">
      <dsp:nvSpPr>
        <dsp:cNvPr id="0" name=""/>
        <dsp:cNvSpPr/>
      </dsp:nvSpPr>
      <dsp:spPr>
        <a:xfrm>
          <a:off x="2033736" y="2737809"/>
          <a:ext cx="1522958" cy="967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Гидроксиды</a:t>
          </a:r>
          <a:r>
            <a:rPr lang="en-US" sz="1800" kern="1200" dirty="0" smtClean="0">
              <a:solidFill>
                <a:srgbClr val="0E0E14"/>
              </a:solidFill>
            </a:rPr>
            <a:t> </a:t>
          </a:r>
          <a:r>
            <a:rPr lang="ru-RU" sz="1800" kern="1200" dirty="0" smtClean="0">
              <a:solidFill>
                <a:srgbClr val="0E0E14"/>
              </a:solidFill>
            </a:rPr>
            <a:t> натрия и калия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2062061" y="2766134"/>
        <a:ext cx="1466308" cy="910428"/>
      </dsp:txXfrm>
    </dsp:sp>
    <dsp:sp modelId="{DAD1635D-E718-40C0-9234-24D693066489}">
      <dsp:nvSpPr>
        <dsp:cNvPr id="0" name=""/>
        <dsp:cNvSpPr/>
      </dsp:nvSpPr>
      <dsp:spPr>
        <a:xfrm>
          <a:off x="10298" y="4419110"/>
          <a:ext cx="1522958" cy="14837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699E9E-7679-4134-86E5-189D52511F92}">
      <dsp:nvSpPr>
        <dsp:cNvPr id="0" name=""/>
        <dsp:cNvSpPr/>
      </dsp:nvSpPr>
      <dsp:spPr>
        <a:xfrm>
          <a:off x="179516" y="4579866"/>
          <a:ext cx="1522958" cy="1483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Очистка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нефти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222973" y="4623323"/>
        <a:ext cx="1436044" cy="1396806"/>
      </dsp:txXfrm>
    </dsp:sp>
    <dsp:sp modelId="{E9867C64-BAEA-4049-B4B1-7EF3564DBF37}">
      <dsp:nvSpPr>
        <dsp:cNvPr id="0" name=""/>
        <dsp:cNvSpPr/>
      </dsp:nvSpPr>
      <dsp:spPr>
        <a:xfrm>
          <a:off x="1882504" y="4419110"/>
          <a:ext cx="1522958" cy="14837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8CF647-D7D1-4FF7-BA52-4A68E80EFEFC}">
      <dsp:nvSpPr>
        <dsp:cNvPr id="0" name=""/>
        <dsp:cNvSpPr/>
      </dsp:nvSpPr>
      <dsp:spPr>
        <a:xfrm>
          <a:off x="2051722" y="4579866"/>
          <a:ext cx="1522958" cy="1483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E0E14"/>
              </a:solidFill>
            </a:rPr>
            <a:t>Производство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E0E14"/>
              </a:solidFill>
            </a:rPr>
            <a:t> мыла</a:t>
          </a:r>
          <a:endParaRPr lang="ru-RU" sz="1600" kern="1200" dirty="0">
            <a:solidFill>
              <a:srgbClr val="0E0E14"/>
            </a:solidFill>
          </a:endParaRPr>
        </a:p>
      </dsp:txBody>
      <dsp:txXfrm>
        <a:off x="2095179" y="4623323"/>
        <a:ext cx="1436044" cy="1396806"/>
      </dsp:txXfrm>
    </dsp:sp>
    <dsp:sp modelId="{9E52B60F-9F9A-4B5A-8F05-1928CB702831}">
      <dsp:nvSpPr>
        <dsp:cNvPr id="0" name=""/>
        <dsp:cNvSpPr/>
      </dsp:nvSpPr>
      <dsp:spPr>
        <a:xfrm>
          <a:off x="3682705" y="4419110"/>
          <a:ext cx="1522958" cy="14837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7254B-5F70-4EC4-8A26-2ECED5318612}">
      <dsp:nvSpPr>
        <dsp:cNvPr id="0" name=""/>
        <dsp:cNvSpPr/>
      </dsp:nvSpPr>
      <dsp:spPr>
        <a:xfrm>
          <a:off x="3851923" y="4579866"/>
          <a:ext cx="1522958" cy="1483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Текстильная </a:t>
          </a:r>
          <a:r>
            <a:rPr lang="ru-RU" sz="1800" kern="1200" dirty="0" err="1" smtClean="0">
              <a:solidFill>
                <a:srgbClr val="0E0E14"/>
              </a:solidFill>
            </a:rPr>
            <a:t>промышлен</a:t>
          </a:r>
          <a:r>
            <a:rPr lang="en-US" sz="1800" kern="1200" dirty="0" smtClean="0">
              <a:solidFill>
                <a:srgbClr val="0E0E14"/>
              </a:solidFill>
            </a:rPr>
            <a:t>-</a:t>
          </a:r>
          <a:r>
            <a:rPr lang="ru-RU" sz="1800" kern="1200" dirty="0" err="1" smtClean="0">
              <a:solidFill>
                <a:srgbClr val="0E0E14"/>
              </a:solidFill>
            </a:rPr>
            <a:t>ность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3895380" y="4623323"/>
        <a:ext cx="1436044" cy="1396806"/>
      </dsp:txXfrm>
    </dsp:sp>
    <dsp:sp modelId="{9246088F-17C7-4CE1-BCA9-B9B015113934}">
      <dsp:nvSpPr>
        <dsp:cNvPr id="0" name=""/>
        <dsp:cNvSpPr/>
      </dsp:nvSpPr>
      <dsp:spPr>
        <a:xfrm>
          <a:off x="6518002" y="2577052"/>
          <a:ext cx="1522958" cy="967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C9B9-2EBB-4F73-9D48-22080F38716B}">
      <dsp:nvSpPr>
        <dsp:cNvPr id="0" name=""/>
        <dsp:cNvSpPr/>
      </dsp:nvSpPr>
      <dsp:spPr>
        <a:xfrm>
          <a:off x="6687219" y="2737809"/>
          <a:ext cx="1522958" cy="967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Гидроксид кальция (гашеная известь) 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6715544" y="2766134"/>
        <a:ext cx="1466308" cy="910428"/>
      </dsp:txXfrm>
    </dsp:sp>
    <dsp:sp modelId="{B936A03F-4075-4F6C-B30B-3178B5A62AF3}">
      <dsp:nvSpPr>
        <dsp:cNvPr id="0" name=""/>
        <dsp:cNvSpPr/>
      </dsp:nvSpPr>
      <dsp:spPr>
        <a:xfrm>
          <a:off x="5652122" y="4404874"/>
          <a:ext cx="1522958" cy="15431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AEEA4-3BE0-47A1-A6F3-11F4E7E31652}">
      <dsp:nvSpPr>
        <dsp:cNvPr id="0" name=""/>
        <dsp:cNvSpPr/>
      </dsp:nvSpPr>
      <dsp:spPr>
        <a:xfrm>
          <a:off x="5821340" y="4565631"/>
          <a:ext cx="1522958" cy="154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В строитель-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стве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5865946" y="4610237"/>
        <a:ext cx="1433746" cy="1453926"/>
      </dsp:txXfrm>
    </dsp:sp>
    <dsp:sp modelId="{446B78CB-4899-457D-ACD7-9A95016E2CE5}">
      <dsp:nvSpPr>
        <dsp:cNvPr id="0" name=""/>
        <dsp:cNvSpPr/>
      </dsp:nvSpPr>
      <dsp:spPr>
        <a:xfrm>
          <a:off x="7451820" y="4419110"/>
          <a:ext cx="1522958" cy="15406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08F1A-90E2-427C-BDE6-B709801453DA}">
      <dsp:nvSpPr>
        <dsp:cNvPr id="0" name=""/>
        <dsp:cNvSpPr/>
      </dsp:nvSpPr>
      <dsp:spPr>
        <a:xfrm>
          <a:off x="7621038" y="4579866"/>
          <a:ext cx="1522958" cy="15406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Для борьбы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 с болезнями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 и вредителями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E0E14"/>
              </a:solidFill>
            </a:rPr>
            <a:t> растений</a:t>
          </a:r>
          <a:endParaRPr lang="ru-RU" sz="1800" kern="1200" dirty="0">
            <a:solidFill>
              <a:srgbClr val="0E0E14"/>
            </a:solidFill>
          </a:endParaRPr>
        </a:p>
      </dsp:txBody>
      <dsp:txXfrm>
        <a:off x="7665644" y="4624472"/>
        <a:ext cx="1433746" cy="1451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EE07B-6462-42DA-9909-C03DD3B524CC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01267-5715-412D-B92C-B214CE5DAE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59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A393F-6A66-443A-8DE2-7AF1AB54CBFD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09F2C-B6B2-459B-9ECA-8B538333F5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25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4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79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6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8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2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4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8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0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1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6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2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4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6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8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0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2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4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6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8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0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2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4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6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8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39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0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2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3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4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6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7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8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49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0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2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3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4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5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6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7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8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0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1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2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3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4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5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6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8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0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2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4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5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6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7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8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79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0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1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2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3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184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185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6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7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8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89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190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191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2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3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4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5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6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7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8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199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0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1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2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3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4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5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206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207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300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0301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8" name="Rectangle 19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209" name="Rectangle 19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210" name="Rectangle 19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27F86-C141-4387-8B9E-432A5987AA49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30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30478-1958-4250-802E-1CFA56C38965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8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BD4EF-1415-4213-B1BF-83C4DE36E319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393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33FC8-E625-46C6-A8A7-9BE9FE69BA27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52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B6EE1-973F-4C92-BD29-6F61DBA08A79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02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8F371-8C34-41A9-BF2E-433CEE8E7DD6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77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809C2-666D-407E-9575-08D3F417C503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1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5FA50-D277-43B8-9526-0EFD906263FD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3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31871-3CFA-4040-A885-0E37AEF08F1A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04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DC4B3-FADF-4399-8C32-5FA1E6A675ED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1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F134F-3E59-45D5-8C61-D8402472F5F8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3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774AA-43E7-46CA-823A-18682FBE93AF}" type="slidenum">
              <a:rPr lang="ru-RU">
                <a:solidFill>
                  <a:srgbClr val="8383A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50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C868FC-86EE-495E-B67F-42A0CF8C0478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1032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1058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89098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099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0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1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2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59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89104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5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6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7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08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60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89110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1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2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3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4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61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89116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7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8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19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20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62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89122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23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24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25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26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1033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1034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89129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30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35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89132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33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36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89135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36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37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89138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39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3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89141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42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39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89144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45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40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89147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48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1041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89150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89151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6341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2091680"/>
          </a:xfrm>
        </p:spPr>
        <p:txBody>
          <a:bodyPr/>
          <a:lstStyle/>
          <a:p>
            <a:pPr lvl="0" eaLnBrk="1" hangingPunct="1"/>
            <a:r>
              <a:rPr kumimoji="1" lang="ru-RU" sz="2800" kern="1200" dirty="0" smtClean="0">
                <a:solidFill>
                  <a:srgbClr val="0E0E14"/>
                </a:solidFill>
                <a:latin typeface="Calibri" panose="020F0502020204030204" pitchFamily="34" charset="0"/>
              </a:rPr>
              <a:t>11.12.2013</a:t>
            </a:r>
            <a:br>
              <a:rPr kumimoji="1" lang="ru-RU" sz="2800" kern="1200" dirty="0" smtClean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kumimoji="1" lang="ru-RU" sz="2800" kern="1200" dirty="0">
                <a:solidFill>
                  <a:srgbClr val="0E0E14"/>
                </a:solidFill>
                <a:latin typeface="Calibri" panose="020F0502020204030204" pitchFamily="34" charset="0"/>
              </a:rPr>
              <a:t/>
            </a:r>
            <a:br>
              <a:rPr kumimoji="1" lang="ru-RU" sz="2800" kern="1200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b="1" dirty="0" smtClean="0">
                <a:solidFill>
                  <a:srgbClr val="0E0E14"/>
                </a:solidFill>
              </a:rPr>
              <a:t>Классная работа </a:t>
            </a:r>
            <a:endParaRPr lang="ru-RU" b="1" dirty="0">
              <a:solidFill>
                <a:srgbClr val="0E0E1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88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60350"/>
            <a:ext cx="8229600" cy="8509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Номенклатура оснований</a:t>
            </a:r>
            <a:endParaRPr lang="ru-RU" altLang="ru-RU" sz="32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71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837833"/>
              </p:ext>
            </p:extLst>
          </p:nvPr>
        </p:nvGraphicFramePr>
        <p:xfrm>
          <a:off x="5004048" y="1593354"/>
          <a:ext cx="1583407" cy="19431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83407"/>
              </a:tblGrid>
              <a:tr h="194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Название металла в родительном падеже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7212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130894"/>
              </p:ext>
            </p:extLst>
          </p:nvPr>
        </p:nvGraphicFramePr>
        <p:xfrm>
          <a:off x="7308851" y="1557338"/>
          <a:ext cx="1511622" cy="20116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11622"/>
              </a:tblGrid>
              <a:tr h="1943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Степень окисления  или заряд иона  металла римскими цифрами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7210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513873"/>
              </p:ext>
            </p:extLst>
          </p:nvPr>
        </p:nvGraphicFramePr>
        <p:xfrm>
          <a:off x="179512" y="1652588"/>
          <a:ext cx="1524000" cy="184785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24000"/>
              </a:tblGrid>
              <a:tr h="184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Название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основания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7211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081103"/>
              </p:ext>
            </p:extLst>
          </p:nvPr>
        </p:nvGraphicFramePr>
        <p:xfrm>
          <a:off x="2526408" y="1579752"/>
          <a:ext cx="1512192" cy="194364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12192"/>
              </a:tblGrid>
              <a:tr h="19436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Гидроксид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marT="45636" marB="45636" horzOverflow="overflow"/>
                </a:tc>
              </a:tr>
            </a:tbl>
          </a:graphicData>
        </a:graphic>
      </p:graphicFrame>
      <p:sp>
        <p:nvSpPr>
          <p:cNvPr id="6171" name="WordArt 28"/>
          <p:cNvSpPr>
            <a:spLocks noChangeArrowheads="1" noChangeShapeType="1" noTextEdit="1"/>
          </p:cNvSpPr>
          <p:nvPr/>
        </p:nvSpPr>
        <p:spPr bwMode="auto">
          <a:xfrm>
            <a:off x="1979712" y="2564904"/>
            <a:ext cx="2286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"/>
                <a:cs typeface="Arial"/>
              </a:rPr>
              <a:t>=</a:t>
            </a:r>
          </a:p>
        </p:txBody>
      </p:sp>
      <p:sp>
        <p:nvSpPr>
          <p:cNvPr id="6172" name="WordArt 29"/>
          <p:cNvSpPr>
            <a:spLocks noChangeArrowheads="1" noChangeShapeType="1" noTextEdit="1"/>
          </p:cNvSpPr>
          <p:nvPr/>
        </p:nvSpPr>
        <p:spPr bwMode="auto">
          <a:xfrm>
            <a:off x="4364038" y="2450604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"/>
                <a:cs typeface="Arial"/>
              </a:rPr>
              <a:t>+</a:t>
            </a:r>
          </a:p>
        </p:txBody>
      </p:sp>
      <p:sp>
        <p:nvSpPr>
          <p:cNvPr id="6173" name="WordArt 30"/>
          <p:cNvSpPr>
            <a:spLocks noChangeArrowheads="1" noChangeShapeType="1" noTextEdit="1"/>
          </p:cNvSpPr>
          <p:nvPr/>
        </p:nvSpPr>
        <p:spPr bwMode="auto">
          <a:xfrm>
            <a:off x="6838950" y="2476004"/>
            <a:ext cx="219075" cy="20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Arial"/>
                <a:cs typeface="Arial"/>
              </a:rPr>
              <a:t>+</a:t>
            </a:r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4038600" y="4906963"/>
            <a:ext cx="3254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01897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6175" name="Text Box 40"/>
          <p:cNvSpPr txBox="1">
            <a:spLocks noChangeArrowheads="1"/>
          </p:cNvSpPr>
          <p:nvPr/>
        </p:nvSpPr>
        <p:spPr bwMode="auto">
          <a:xfrm>
            <a:off x="1187450" y="3500438"/>
            <a:ext cx="68405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76" name="Rectangle 41"/>
          <p:cNvSpPr>
            <a:spLocks noChangeArrowheads="1"/>
          </p:cNvSpPr>
          <p:nvPr/>
        </p:nvSpPr>
        <p:spPr bwMode="auto">
          <a:xfrm>
            <a:off x="611188" y="3716338"/>
            <a:ext cx="81375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000" b="1" i="1" dirty="0">
                <a:solidFill>
                  <a:srgbClr val="660066"/>
                </a:solidFill>
                <a:latin typeface="+mj-lt"/>
              </a:rPr>
              <a:t>Например:</a:t>
            </a:r>
            <a:r>
              <a:rPr lang="ru-RU" altLang="ru-RU" sz="4000" b="1" dirty="0">
                <a:solidFill>
                  <a:srgbClr val="660066"/>
                </a:solidFill>
                <a:latin typeface="+mj-lt"/>
              </a:rPr>
              <a:t> </a:t>
            </a:r>
          </a:p>
          <a:p>
            <a:pPr eaLnBrk="1" hangingPunct="1"/>
            <a:r>
              <a:rPr lang="en-US" altLang="ru-RU" sz="4000" b="1" dirty="0">
                <a:solidFill>
                  <a:prstClr val="black"/>
                </a:solidFill>
                <a:latin typeface="+mj-lt"/>
              </a:rPr>
              <a:t>Fe(OH)</a:t>
            </a:r>
            <a:r>
              <a:rPr lang="en-US" altLang="ru-RU" sz="4000" b="1" baseline="-25000" dirty="0">
                <a:solidFill>
                  <a:prstClr val="black"/>
                </a:solidFill>
                <a:latin typeface="+mj-lt"/>
              </a:rPr>
              <a:t>2</a:t>
            </a:r>
            <a:r>
              <a:rPr lang="ru-RU" altLang="ru-RU" sz="4000" b="1" dirty="0">
                <a:solidFill>
                  <a:prstClr val="black"/>
                </a:solidFill>
                <a:latin typeface="+mj-lt"/>
              </a:rPr>
              <a:t>– </a:t>
            </a:r>
            <a:r>
              <a:rPr lang="ru-RU" altLang="ru-RU" sz="4000" b="1" i="1" dirty="0">
                <a:solidFill>
                  <a:prstClr val="black"/>
                </a:solidFill>
                <a:latin typeface="+mj-lt"/>
              </a:rPr>
              <a:t>гидроксид железа(</a:t>
            </a:r>
            <a:r>
              <a:rPr lang="en-US" altLang="ru-RU" sz="4000" b="1" i="1" dirty="0">
                <a:solidFill>
                  <a:prstClr val="black"/>
                </a:solidFill>
                <a:latin typeface="+mj-lt"/>
              </a:rPr>
              <a:t>II)</a:t>
            </a:r>
            <a:endParaRPr lang="ru-RU" altLang="ru-RU" sz="4000" b="1" i="1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868553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260350"/>
            <a:ext cx="7834064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Оставшиеся вещества</a:t>
            </a:r>
            <a:endParaRPr lang="ru-RU" sz="4800" b="1" dirty="0">
              <a:solidFill>
                <a:srgbClr val="0E0E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1700808"/>
            <a:ext cx="6840760" cy="4320580"/>
          </a:xfrm>
        </p:spPr>
        <p:txBody>
          <a:bodyPr>
            <a:normAutofit/>
          </a:bodyPr>
          <a:lstStyle/>
          <a:p>
            <a:r>
              <a:rPr lang="en-US" sz="5700" b="1" dirty="0" err="1" smtClean="0">
                <a:solidFill>
                  <a:srgbClr val="0E0E14"/>
                </a:solidFill>
              </a:rPr>
              <a:t>NaOH</a:t>
            </a:r>
            <a:endParaRPr lang="ru-RU" sz="5700" b="1" dirty="0" smtClean="0">
              <a:solidFill>
                <a:srgbClr val="0E0E14"/>
              </a:solidFill>
            </a:endParaRPr>
          </a:p>
          <a:p>
            <a:r>
              <a:rPr lang="en-US" sz="5700" b="1" dirty="0" smtClean="0">
                <a:solidFill>
                  <a:srgbClr val="0E0E14"/>
                </a:solidFill>
              </a:rPr>
              <a:t>Ca</a:t>
            </a:r>
            <a:r>
              <a:rPr lang="ru-RU" sz="5700" b="1" dirty="0" smtClean="0">
                <a:solidFill>
                  <a:srgbClr val="0E0E14"/>
                </a:solidFill>
              </a:rPr>
              <a:t>(</a:t>
            </a:r>
            <a:r>
              <a:rPr lang="en-US" sz="5700" b="1" dirty="0" smtClean="0">
                <a:solidFill>
                  <a:srgbClr val="0E0E14"/>
                </a:solidFill>
              </a:rPr>
              <a:t>OH</a:t>
            </a:r>
            <a:r>
              <a:rPr lang="ru-RU" sz="5700" b="1" dirty="0" smtClean="0">
                <a:solidFill>
                  <a:srgbClr val="0E0E14"/>
                </a:solidFill>
              </a:rPr>
              <a:t>)</a:t>
            </a:r>
            <a:r>
              <a:rPr lang="ru-RU" sz="5700" b="1" baseline="-25000" dirty="0" smtClean="0">
                <a:solidFill>
                  <a:srgbClr val="0E0E14"/>
                </a:solidFill>
              </a:rPr>
              <a:t>2</a:t>
            </a:r>
          </a:p>
          <a:p>
            <a:r>
              <a:rPr lang="en-US" sz="5700" b="1" dirty="0" smtClean="0">
                <a:solidFill>
                  <a:srgbClr val="0E0E14"/>
                </a:solidFill>
              </a:rPr>
              <a:t>Cu</a:t>
            </a:r>
            <a:r>
              <a:rPr lang="ru-RU" sz="5700" b="1" dirty="0" smtClean="0">
                <a:solidFill>
                  <a:srgbClr val="0E0E14"/>
                </a:solidFill>
              </a:rPr>
              <a:t>(</a:t>
            </a:r>
            <a:r>
              <a:rPr lang="en-US" sz="5700" b="1" dirty="0" smtClean="0">
                <a:solidFill>
                  <a:srgbClr val="0E0E14"/>
                </a:solidFill>
              </a:rPr>
              <a:t>OH</a:t>
            </a:r>
            <a:r>
              <a:rPr lang="ru-RU" sz="5700" b="1" dirty="0" smtClean="0">
                <a:solidFill>
                  <a:srgbClr val="0E0E14"/>
                </a:solidFill>
              </a:rPr>
              <a:t>)</a:t>
            </a:r>
            <a:r>
              <a:rPr lang="ru-RU" sz="5700" b="1" baseline="-25000" dirty="0" smtClean="0">
                <a:solidFill>
                  <a:srgbClr val="0E0E14"/>
                </a:solidFill>
              </a:rPr>
              <a:t>2</a:t>
            </a:r>
            <a:endParaRPr lang="en-US" sz="5700" b="1" baseline="-25000" dirty="0" smtClean="0">
              <a:solidFill>
                <a:srgbClr val="0E0E14"/>
              </a:solidFill>
            </a:endParaRPr>
          </a:p>
          <a:p>
            <a:r>
              <a:rPr lang="en-US" sz="5700" b="1" dirty="0" smtClean="0">
                <a:solidFill>
                  <a:srgbClr val="0E0E14"/>
                </a:solidFill>
              </a:rPr>
              <a:t>AI(OH)</a:t>
            </a:r>
            <a:r>
              <a:rPr lang="en-US" sz="5700" b="1" baseline="-25000" dirty="0" smtClean="0">
                <a:solidFill>
                  <a:srgbClr val="0E0E14"/>
                </a:solidFill>
              </a:rPr>
              <a:t>3</a:t>
            </a:r>
            <a:endParaRPr lang="ru-RU" sz="5700" b="1" dirty="0" smtClean="0">
              <a:solidFill>
                <a:srgbClr val="0E0E14"/>
              </a:solidFill>
            </a:endParaRPr>
          </a:p>
          <a:p>
            <a:pPr algn="ctr">
              <a:buNone/>
            </a:pPr>
            <a:endParaRPr lang="ru-RU" sz="4400" b="1" cap="all" dirty="0" smtClean="0">
              <a:solidFill>
                <a:srgbClr val="0E0E14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186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260350"/>
            <a:ext cx="7834064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Оставшиеся вещества</a:t>
            </a:r>
            <a:endParaRPr lang="ru-RU" sz="4800" b="1" dirty="0">
              <a:solidFill>
                <a:srgbClr val="0E0E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700808"/>
            <a:ext cx="8496944" cy="432058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0E0E14"/>
                </a:solidFill>
              </a:rPr>
              <a:t>NaOH</a:t>
            </a:r>
            <a:r>
              <a:rPr lang="ru-RU" sz="4000" b="1" dirty="0" smtClean="0">
                <a:solidFill>
                  <a:srgbClr val="0E0E14"/>
                </a:solidFill>
              </a:rPr>
              <a:t>       -  гидроксид натрия</a:t>
            </a:r>
          </a:p>
          <a:p>
            <a:r>
              <a:rPr lang="en-US" sz="4000" b="1" dirty="0" smtClean="0">
                <a:solidFill>
                  <a:srgbClr val="0E0E14"/>
                </a:solidFill>
              </a:rPr>
              <a:t>Ca</a:t>
            </a:r>
            <a:r>
              <a:rPr lang="ru-RU" sz="4000" b="1" dirty="0" smtClean="0">
                <a:solidFill>
                  <a:srgbClr val="0E0E14"/>
                </a:solidFill>
              </a:rPr>
              <a:t>(</a:t>
            </a:r>
            <a:r>
              <a:rPr lang="en-US" sz="4000" b="1" dirty="0" smtClean="0">
                <a:solidFill>
                  <a:srgbClr val="0E0E14"/>
                </a:solidFill>
              </a:rPr>
              <a:t>OH</a:t>
            </a:r>
            <a:r>
              <a:rPr lang="ru-RU" sz="4000" b="1" dirty="0" smtClean="0">
                <a:solidFill>
                  <a:srgbClr val="0E0E14"/>
                </a:solidFill>
              </a:rPr>
              <a:t>)</a:t>
            </a:r>
            <a:r>
              <a:rPr lang="ru-RU" sz="4000" b="1" baseline="-25000" dirty="0" smtClean="0">
                <a:solidFill>
                  <a:srgbClr val="0E0E14"/>
                </a:solidFill>
              </a:rPr>
              <a:t>2  </a:t>
            </a:r>
            <a:r>
              <a:rPr lang="ru-RU" sz="4000" b="1" dirty="0" smtClean="0">
                <a:solidFill>
                  <a:srgbClr val="0E0E14"/>
                </a:solidFill>
              </a:rPr>
              <a:t>  -  гидроксид кальция</a:t>
            </a:r>
            <a:endParaRPr lang="ru-RU" sz="4000" b="1" baseline="-25000" dirty="0" smtClean="0">
              <a:solidFill>
                <a:srgbClr val="0E0E14"/>
              </a:solidFill>
            </a:endParaRPr>
          </a:p>
          <a:p>
            <a:pPr lvl="0"/>
            <a:r>
              <a:rPr lang="en-US" sz="4000" b="1" dirty="0" smtClean="0">
                <a:solidFill>
                  <a:srgbClr val="0E0E14"/>
                </a:solidFill>
              </a:rPr>
              <a:t>Cu</a:t>
            </a:r>
            <a:r>
              <a:rPr lang="ru-RU" sz="4000" b="1" dirty="0" smtClean="0">
                <a:solidFill>
                  <a:srgbClr val="0E0E14"/>
                </a:solidFill>
              </a:rPr>
              <a:t>(</a:t>
            </a:r>
            <a:r>
              <a:rPr lang="en-US" sz="4000" b="1" dirty="0" smtClean="0">
                <a:solidFill>
                  <a:srgbClr val="0E0E14"/>
                </a:solidFill>
              </a:rPr>
              <a:t>OH</a:t>
            </a:r>
            <a:r>
              <a:rPr lang="ru-RU" sz="4000" b="1" dirty="0" smtClean="0">
                <a:solidFill>
                  <a:srgbClr val="0E0E14"/>
                </a:solidFill>
              </a:rPr>
              <a:t>)</a:t>
            </a:r>
            <a:r>
              <a:rPr lang="ru-RU" sz="4000" b="1" baseline="-25000" dirty="0" smtClean="0">
                <a:solidFill>
                  <a:srgbClr val="0E0E14"/>
                </a:solidFill>
              </a:rPr>
              <a:t>2   </a:t>
            </a:r>
            <a:r>
              <a:rPr lang="ru-RU" sz="4000" b="1" dirty="0" smtClean="0">
                <a:solidFill>
                  <a:srgbClr val="0E0E14"/>
                </a:solidFill>
              </a:rPr>
              <a:t> -</a:t>
            </a:r>
            <a:r>
              <a:rPr lang="ru-RU" sz="4000" b="1" baseline="-25000" dirty="0" smtClean="0">
                <a:solidFill>
                  <a:srgbClr val="0E0E14"/>
                </a:solidFill>
              </a:rPr>
              <a:t>   </a:t>
            </a:r>
            <a:r>
              <a:rPr lang="ru-RU" sz="4000" b="1" dirty="0">
                <a:solidFill>
                  <a:srgbClr val="0E0E14"/>
                </a:solidFill>
              </a:rPr>
              <a:t>гидроксид меди (</a:t>
            </a:r>
            <a:r>
              <a:rPr lang="el-GR" sz="4000" b="1" dirty="0">
                <a:solidFill>
                  <a:srgbClr val="0E0E14"/>
                </a:solidFill>
              </a:rPr>
              <a:t>ΙΙ</a:t>
            </a:r>
            <a:r>
              <a:rPr lang="ru-RU" sz="4000" b="1" dirty="0">
                <a:solidFill>
                  <a:srgbClr val="0E0E14"/>
                </a:solidFill>
              </a:rPr>
              <a:t>)</a:t>
            </a:r>
            <a:endParaRPr lang="ru-RU" sz="4000" b="1" baseline="-25000" dirty="0">
              <a:solidFill>
                <a:srgbClr val="0E0E14"/>
              </a:solidFill>
            </a:endParaRPr>
          </a:p>
          <a:p>
            <a:endParaRPr lang="en-US" sz="4000" b="1" baseline="-25000" dirty="0" smtClean="0">
              <a:solidFill>
                <a:srgbClr val="0E0E14"/>
              </a:solidFill>
            </a:endParaRPr>
          </a:p>
          <a:p>
            <a:r>
              <a:rPr lang="en-US" sz="4000" b="1" dirty="0" smtClean="0">
                <a:solidFill>
                  <a:srgbClr val="0E0E14"/>
                </a:solidFill>
              </a:rPr>
              <a:t>AI(OH)</a:t>
            </a:r>
            <a:r>
              <a:rPr lang="en-US" sz="4000" b="1" baseline="-25000" dirty="0" smtClean="0">
                <a:solidFill>
                  <a:srgbClr val="0E0E14"/>
                </a:solidFill>
              </a:rPr>
              <a:t>3</a:t>
            </a:r>
            <a:r>
              <a:rPr lang="ru-RU" sz="4000" b="1" baseline="-25000" dirty="0" smtClean="0">
                <a:solidFill>
                  <a:srgbClr val="0E0E14"/>
                </a:solidFill>
              </a:rPr>
              <a:t>      </a:t>
            </a:r>
            <a:r>
              <a:rPr lang="ru-RU" sz="4000" b="1" dirty="0" smtClean="0">
                <a:solidFill>
                  <a:srgbClr val="0E0E14"/>
                </a:solidFill>
              </a:rPr>
              <a:t>-  гидроксид  алюминия</a:t>
            </a:r>
          </a:p>
          <a:p>
            <a:pPr algn="ctr">
              <a:buNone/>
            </a:pPr>
            <a:endParaRPr lang="ru-RU" sz="4400" b="1" cap="all" dirty="0" smtClean="0">
              <a:solidFill>
                <a:srgbClr val="0E0E14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765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 dirty="0" smtClean="0">
                <a:solidFill>
                  <a:srgbClr val="0E0E14"/>
                </a:solidFill>
                <a:latin typeface="Arial" charset="0"/>
                <a:cs typeface="Arial" charset="0"/>
              </a:rPr>
              <a:t>2. Растворимость оснований в воде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7920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ru-RU" sz="4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</a:t>
            </a:r>
            <a:endParaRPr lang="ru-RU" altLang="ru-RU" sz="4000" b="1" baseline="-25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ru-RU" altLang="ru-RU" sz="4000" b="1" baseline="-25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567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L01p2p07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52513"/>
            <a:ext cx="3960813" cy="4497387"/>
          </a:xfrm>
          <a:noFill/>
          <a:ln w="38100">
            <a:solidFill>
              <a:srgbClr val="FF9933"/>
            </a:solidFill>
            <a:miter lim="800000"/>
            <a:headEnd/>
            <a:tailEnd/>
          </a:ln>
        </p:spPr>
      </p:pic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4716463" y="1341438"/>
            <a:ext cx="41402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 b="1">
                <a:solidFill>
                  <a:prstClr val="black"/>
                </a:solidFill>
                <a:latin typeface="Times New Roman" pitchFamily="18" charset="0"/>
              </a:rPr>
              <a:t>Прежде чем приступить к выполнению эксперимента, внимательно изучи инструкцию</a:t>
            </a:r>
          </a:p>
        </p:txBody>
      </p:sp>
    </p:spTree>
    <p:extLst>
      <p:ext uri="{BB962C8B-B14F-4D97-AF65-F5344CB8AC3E}">
        <p14:creationId xmlns:p14="http://schemas.microsoft.com/office/powerpoint/2010/main" val="122526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692696"/>
            <a:ext cx="8229600" cy="64807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Правила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техники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безопасности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b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при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работе с щелочами 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ru-RU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25538"/>
            <a:ext cx="4321175" cy="5543550"/>
          </a:xfrm>
        </p:spPr>
        <p:txBody>
          <a:bodyPr>
            <a:normAutofit fontScale="70000" lnSpcReduction="20000"/>
          </a:bodyPr>
          <a:lstStyle/>
          <a:p>
            <a:pPr marL="457200" indent="-457200" algn="just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</a:rPr>
              <a:t>Щелочи – едкие вещества, разъедают кожу, дерево, бумагу. Гидроксид натрия </a:t>
            </a:r>
            <a:r>
              <a:rPr lang="en-US" altLang="ru-RU" dirty="0" err="1">
                <a:solidFill>
                  <a:schemeClr val="tx2">
                    <a:lumMod val="50000"/>
                  </a:schemeClr>
                </a:solidFill>
              </a:rPr>
              <a:t>NaOH</a:t>
            </a:r>
            <a:r>
              <a:rPr lang="ru-RU" altLang="ru-RU" dirty="0">
                <a:solidFill>
                  <a:schemeClr val="tx2">
                    <a:lumMod val="50000"/>
                  </a:schemeClr>
                </a:solidFill>
              </a:rPr>
              <a:t> -  называют «едкий натр», а гидроксид калия КОН  – «едкое кали».</a:t>
            </a:r>
          </a:p>
          <a:p>
            <a:pPr marL="457200" indent="-457200" algn="just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altLang="ru-RU" dirty="0">
                <a:solidFill>
                  <a:schemeClr val="tx2">
                    <a:lumMod val="50000"/>
                  </a:schemeClr>
                </a:solidFill>
              </a:rPr>
              <a:t>Если раствор щелочи попал на кожу, может образоваться язва. Чтобы этого не случилось, немедленно смойте щелочь большим количеством проточной воды и протрите поврежденный участок ваткой, смоченной слабым раствором борной кислоты.</a:t>
            </a:r>
          </a:p>
        </p:txBody>
      </p:sp>
      <p:pic>
        <p:nvPicPr>
          <p:cNvPr id="8196" name="Picture 4" descr="L01p2p0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773238"/>
            <a:ext cx="4038600" cy="3668712"/>
          </a:xfrm>
          <a:noFill/>
          <a:ln w="28575">
            <a:solidFill>
              <a:srgbClr val="FF9933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75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3529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Инструктивная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карта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для выполнения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эксперимента «Растворимость оснований в воде»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Изучить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правила ТБ при работе с щелочами.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Проверьте наличие необходимого оборудования: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штатив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 пробирками, твердые гидроксид натрия, гидроксид меди (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II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), гидроксид кальция, вода. Выпишите названия выданных оснований в предложенную таблицу.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Прилейте в пробирки воды до половины каждой пробирки. Перемешайте содержимое стеклянной палочкой.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Сделайте вывод о растворимости оснований и оформите отчет в таблице</a:t>
            </a:r>
            <a:endParaRPr lang="ru-RU" sz="2400" dirty="0">
              <a:solidFill>
                <a:schemeClr val="tx2">
                  <a:lumMod val="50000"/>
                </a:schemeClr>
              </a:solidFill>
              <a:effectLst/>
              <a:latin typeface="+mj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383609"/>
              </p:ext>
            </p:extLst>
          </p:nvPr>
        </p:nvGraphicFramePr>
        <p:xfrm>
          <a:off x="323528" y="4818308"/>
          <a:ext cx="8352930" cy="17960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48072"/>
                <a:gridCol w="2160240"/>
                <a:gridCol w="1872208"/>
                <a:gridCol w="1800200"/>
                <a:gridCol w="1872210"/>
              </a:tblGrid>
              <a:tr h="6409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№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Исследуемое вещество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Формула</a:t>
                      </a:r>
                      <a:r>
                        <a:rPr lang="ru-RU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Цвет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Отношение к воде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502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1.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02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2.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502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3.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79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676400" y="4365625"/>
            <a:ext cx="74676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b="1" dirty="0" smtClean="0"/>
              <a:t> 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Классификация оснований</a:t>
            </a:r>
          </a:p>
        </p:txBody>
      </p:sp>
      <p:graphicFrame>
        <p:nvGraphicFramePr>
          <p:cNvPr id="6148" name="Group 4"/>
          <p:cNvGraphicFramePr>
            <a:graphicFrameLocks noGrp="1"/>
          </p:cNvGraphicFramePr>
          <p:nvPr/>
        </p:nvGraphicFramePr>
        <p:xfrm>
          <a:off x="3124200" y="2133600"/>
          <a:ext cx="2971800" cy="579438"/>
        </p:xfrm>
        <a:graphic>
          <a:graphicData uri="http://schemas.openxmlformats.org/drawingml/2006/table">
            <a:tbl>
              <a:tblPr/>
              <a:tblGrid>
                <a:gridCol w="29718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18972"/>
                        </a:solidFill>
                        <a:effectLst/>
                        <a:latin typeface="Arial" charset="0"/>
                      </a:endParaRPr>
                    </a:p>
                  </a:txBody>
                  <a:tcPr marT="45745" marB="4574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19392134"/>
              </p:ext>
            </p:extLst>
          </p:nvPr>
        </p:nvGraphicFramePr>
        <p:xfrm>
          <a:off x="107504" y="980728"/>
          <a:ext cx="892899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755622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 dirty="0" smtClean="0">
                <a:solidFill>
                  <a:srgbClr val="0E0E14"/>
                </a:solidFill>
                <a:latin typeface="Arial" charset="0"/>
                <a:cs typeface="Arial" charset="0"/>
              </a:rPr>
              <a:t>3</a:t>
            </a:r>
            <a:r>
              <a:rPr lang="ru-RU" altLang="ru-RU" sz="3600" b="1" dirty="0" smtClean="0">
                <a:solidFill>
                  <a:srgbClr val="0E0E14"/>
                </a:solidFill>
                <a:latin typeface="Calibri" panose="020F0502020204030204" pitchFamily="34" charset="0"/>
                <a:cs typeface="Arial" charset="0"/>
              </a:rPr>
              <a:t>. Физические свойства оснований, применение. Качественные реакции.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7920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ru-RU" sz="4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</a:t>
            </a:r>
            <a:endParaRPr lang="ru-RU" altLang="ru-RU" sz="4000" b="1" baseline="-25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ru-RU" altLang="ru-RU" sz="4000" b="1" baseline="-25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3600" dirty="0">
                <a:solidFill>
                  <a:srgbClr val="0E0E14"/>
                </a:solidFill>
                <a:latin typeface="Calibri" panose="020F0502020204030204" pitchFamily="34" charset="0"/>
              </a:rPr>
              <a:t>§</a:t>
            </a:r>
            <a:r>
              <a:rPr lang="ru-RU" sz="3600" dirty="0" smtClean="0">
                <a:solidFill>
                  <a:srgbClr val="0E0E14"/>
                </a:solidFill>
                <a:latin typeface="Calibri" panose="020F0502020204030204" pitchFamily="34" charset="0"/>
              </a:rPr>
              <a:t>19 стр.  99-101</a:t>
            </a:r>
            <a:r>
              <a:rPr lang="ru-RU" altLang="ru-RU" sz="4000" b="1" baseline="-250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9950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9001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endParaRPr lang="ru-RU" sz="2200" b="1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228600" algn="ctr">
              <a:spcAft>
                <a:spcPts val="0"/>
              </a:spcAft>
            </a:pP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Инструктивная карта 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по проведению химического исследования «Изменение окраски индикаторов в растворах щелочей».  </a:t>
            </a:r>
            <a:endParaRPr lang="ru-RU" sz="22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algn="ctr">
              <a:spcAft>
                <a:spcPts val="0"/>
              </a:spcAft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Порядок действий.</a:t>
            </a:r>
            <a:endParaRPr lang="ru-RU" sz="22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Проверьте наличие необходимого оборудования: 3 пробирки с раствором  гидроксида натрия, растворы метилового оранжевого, фенолфталеина, лакмуса, штатив с пробирками.</a:t>
            </a:r>
            <a:endParaRPr lang="ru-RU" sz="22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Прилейте в первую пробирку раствор метилового оранжевого. Как изменилась окраска?</a:t>
            </a:r>
            <a:endParaRPr lang="ru-RU" sz="22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Прилейте во 2-ю пробирку раствор фенолфталеина. Как изменилась окраска?</a:t>
            </a:r>
            <a:endParaRPr lang="ru-RU" sz="22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Прилейте в 3-ю пробирку раствор лакмуса. Как изменилась окраска?</a:t>
            </a:r>
            <a:endParaRPr lang="ru-RU" sz="22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2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Оформите отчет в виде </a:t>
            </a:r>
            <a:r>
              <a:rPr lang="ru-RU" sz="2200" dirty="0" smtClean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таблице</a:t>
            </a:r>
          </a:p>
          <a:p>
            <a:pPr lvl="0" algn="just">
              <a:spcAft>
                <a:spcPts val="0"/>
              </a:spcAft>
            </a:pPr>
            <a:endParaRPr lang="ru-RU" dirty="0">
              <a:effectLst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310586"/>
              </p:ext>
            </p:extLst>
          </p:nvPr>
        </p:nvGraphicFramePr>
        <p:xfrm>
          <a:off x="122829" y="5013176"/>
          <a:ext cx="8640959" cy="172819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13427"/>
                <a:gridCol w="3387173"/>
                <a:gridCol w="3240359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№ опыта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Что делали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Что наблюдали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1.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2.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3.</a:t>
                      </a:r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19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640960" cy="7827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</a:t>
            </a:r>
            <a:r>
              <a:rPr lang="ru-RU" sz="4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4000" b="1" dirty="0" err="1">
                <a:solidFill>
                  <a:schemeClr val="tx2">
                    <a:lumMod val="50000"/>
                  </a:schemeClr>
                </a:solidFill>
              </a:rPr>
              <a:t>CuO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b="1" dirty="0" err="1">
                <a:solidFill>
                  <a:schemeClr val="tx2">
                    <a:lumMod val="50000"/>
                  </a:schemeClr>
                </a:solidFill>
              </a:rPr>
              <a:t>NaOH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H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b="1" dirty="0" err="1">
                <a:solidFill>
                  <a:schemeClr val="tx2">
                    <a:lumMod val="50000"/>
                  </a:schemeClr>
                </a:solidFill>
              </a:rPr>
              <a:t>Fe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H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O, O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b="1" dirty="0" err="1">
                <a:solidFill>
                  <a:schemeClr val="tx2">
                    <a:lumMod val="50000"/>
                  </a:schemeClr>
                </a:solidFill>
              </a:rPr>
              <a:t>Ca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(OH)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SO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b="1" dirty="0" err="1">
                <a:solidFill>
                  <a:schemeClr val="tx2">
                    <a:lumMod val="50000"/>
                  </a:schemeClr>
                </a:solidFill>
              </a:rPr>
              <a:t>Cu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(OH)</a:t>
            </a:r>
            <a:r>
              <a:rPr lang="ru-RU" sz="40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0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AI(OH)</a:t>
            </a:r>
            <a:r>
              <a:rPr lang="ru-RU" sz="4000" b="1" baseline="-25000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</a:p>
          <a:p>
            <a:pPr algn="just"/>
            <a:endParaRPr lang="ru-RU" sz="4000" b="1" baseline="-250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4000" dirty="0" smtClean="0">
                <a:solidFill>
                  <a:srgbClr val="0E0E14"/>
                </a:solidFill>
              </a:rPr>
              <a:t>Выберите </a:t>
            </a:r>
            <a:r>
              <a:rPr lang="ru-RU" sz="4000" dirty="0">
                <a:solidFill>
                  <a:srgbClr val="0E0E14"/>
                </a:solidFill>
              </a:rPr>
              <a:t>из списка </a:t>
            </a:r>
            <a:r>
              <a:rPr lang="ru-RU" sz="4000" dirty="0" smtClean="0">
                <a:solidFill>
                  <a:srgbClr val="0E0E14"/>
                </a:solidFill>
              </a:rPr>
              <a:t>простые вещества.</a:t>
            </a:r>
            <a:endParaRPr lang="ru-RU" sz="4000" dirty="0">
              <a:solidFill>
                <a:srgbClr val="0E0E14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4000" dirty="0" smtClean="0">
                <a:solidFill>
                  <a:srgbClr val="0E0E14"/>
                </a:solidFill>
              </a:rPr>
              <a:t>Выберите </a:t>
            </a:r>
            <a:r>
              <a:rPr lang="ru-RU" sz="4000" dirty="0">
                <a:solidFill>
                  <a:srgbClr val="0E0E14"/>
                </a:solidFill>
              </a:rPr>
              <a:t>из списка оксиды и выпишите их в столбик</a:t>
            </a:r>
            <a:r>
              <a:rPr lang="ru-RU" sz="4000" dirty="0" smtClean="0">
                <a:solidFill>
                  <a:srgbClr val="0E0E14"/>
                </a:solidFill>
              </a:rPr>
              <a:t>.</a:t>
            </a:r>
            <a:endParaRPr lang="en-US" sz="4000" dirty="0" smtClean="0">
              <a:solidFill>
                <a:srgbClr val="0E0E14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4000" dirty="0" smtClean="0">
                <a:solidFill>
                  <a:srgbClr val="0E0E14"/>
                </a:solidFill>
              </a:rPr>
              <a:t>Назовите </a:t>
            </a:r>
            <a:r>
              <a:rPr lang="ru-RU" sz="4000" dirty="0">
                <a:solidFill>
                  <a:srgbClr val="0E0E14"/>
                </a:solidFill>
              </a:rPr>
              <a:t>оксиды</a:t>
            </a:r>
            <a:r>
              <a:rPr lang="ru-RU" sz="4000" dirty="0" smtClean="0">
                <a:solidFill>
                  <a:srgbClr val="0E0E14"/>
                </a:solidFill>
              </a:rPr>
              <a:t>.</a:t>
            </a:r>
          </a:p>
          <a:p>
            <a:pPr algn="just"/>
            <a:endParaRPr lang="ru-RU" sz="4000" dirty="0" smtClean="0"/>
          </a:p>
          <a:p>
            <a:pPr algn="just"/>
            <a:endParaRPr lang="ru-RU" sz="4000" dirty="0" smtClean="0"/>
          </a:p>
          <a:p>
            <a:pPr algn="just"/>
            <a:r>
              <a:rPr lang="ru-RU" sz="3600" dirty="0" smtClean="0"/>
              <a:t> 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88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Как меняется окраска индикаторов </a:t>
            </a:r>
            <a:br>
              <a:rPr lang="ru-RU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в растворах оснований и кислот?</a:t>
            </a:r>
          </a:p>
        </p:txBody>
      </p:sp>
      <p:graphicFrame>
        <p:nvGraphicFramePr>
          <p:cNvPr id="11307" name="Group 43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3494332014"/>
              </p:ext>
            </p:extLst>
          </p:nvPr>
        </p:nvGraphicFramePr>
        <p:xfrm>
          <a:off x="323527" y="1989138"/>
          <a:ext cx="8245798" cy="4137026"/>
        </p:xfrm>
        <a:graphic>
          <a:graphicData uri="http://schemas.openxmlformats.org/drawingml/2006/table">
            <a:tbl>
              <a:tblPr>
                <a:solidFill>
                  <a:srgbClr val="800080"/>
                </a:solidFill>
              </a:tblPr>
              <a:tblGrid>
                <a:gridCol w="2952329"/>
                <a:gridCol w="2325410"/>
                <a:gridCol w="2968059"/>
              </a:tblGrid>
              <a:tr h="1035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Индикатор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Кислоты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Основания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33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Лакмус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Красный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Синий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Метиловый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оранжевый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9900"/>
                        </a:gs>
                        <a:gs pos="100000">
                          <a:srgbClr val="FF9900">
                            <a:gamma/>
                            <a:tint val="7294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Розовый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Желтый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033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Фенолфталеин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Бесцветный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Малиновый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20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Контрольное тестирование</a:t>
            </a:r>
            <a:br>
              <a:rPr lang="ru-RU" b="1" dirty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E0E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124745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2800" b="1" dirty="0">
                <a:solidFill>
                  <a:prstClr val="black"/>
                </a:solidFill>
              </a:rPr>
              <a:t>Основанием является</a:t>
            </a:r>
            <a:r>
              <a:rPr lang="ru-RU" sz="2800" b="1" dirty="0" smtClean="0">
                <a:solidFill>
                  <a:prstClr val="black"/>
                </a:solidFill>
              </a:rPr>
              <a:t>:</a:t>
            </a:r>
          </a:p>
          <a:p>
            <a:pPr lvl="0" algn="just"/>
            <a:r>
              <a:rPr lang="ru-RU" sz="2800" dirty="0" smtClean="0">
                <a:solidFill>
                  <a:prstClr val="black"/>
                </a:solidFill>
              </a:rPr>
              <a:t>        1)</a:t>
            </a:r>
            <a:r>
              <a:rPr lang="en-US" sz="2800" dirty="0">
                <a:solidFill>
                  <a:prstClr val="black"/>
                </a:solidFill>
              </a:rPr>
              <a:t>Na</a:t>
            </a:r>
            <a:r>
              <a:rPr lang="ru-RU" sz="2800" baseline="-25000" dirty="0">
                <a:solidFill>
                  <a:prstClr val="black"/>
                </a:solidFill>
              </a:rPr>
              <a:t>2</a:t>
            </a:r>
            <a:r>
              <a:rPr lang="en-US" sz="2800" dirty="0">
                <a:solidFill>
                  <a:prstClr val="black"/>
                </a:solidFill>
              </a:rPr>
              <a:t>O</a:t>
            </a:r>
            <a:r>
              <a:rPr lang="ru-RU" sz="2800" dirty="0">
                <a:solidFill>
                  <a:prstClr val="black"/>
                </a:solidFill>
              </a:rPr>
              <a:t>      </a:t>
            </a:r>
            <a:r>
              <a:rPr lang="ru-RU" sz="2800" dirty="0" smtClean="0">
                <a:solidFill>
                  <a:prstClr val="black"/>
                </a:solidFill>
              </a:rPr>
              <a:t>  2)</a:t>
            </a:r>
            <a:r>
              <a:rPr lang="en-US" sz="2800" dirty="0" err="1">
                <a:solidFill>
                  <a:prstClr val="black"/>
                </a:solidFill>
              </a:rPr>
              <a:t>NaNO</a:t>
            </a:r>
            <a:r>
              <a:rPr lang="ru-RU" sz="2800" baseline="-25000" dirty="0">
                <a:solidFill>
                  <a:prstClr val="black"/>
                </a:solidFill>
              </a:rPr>
              <a:t>3</a:t>
            </a:r>
            <a:r>
              <a:rPr lang="ru-RU" sz="2800" dirty="0">
                <a:solidFill>
                  <a:prstClr val="black"/>
                </a:solidFill>
              </a:rPr>
              <a:t>   </a:t>
            </a:r>
            <a:r>
              <a:rPr lang="ru-RU" sz="2800" dirty="0" smtClean="0">
                <a:solidFill>
                  <a:prstClr val="black"/>
                </a:solidFill>
              </a:rPr>
              <a:t>   </a:t>
            </a:r>
            <a:r>
              <a:rPr lang="ru-RU" sz="2800" dirty="0">
                <a:solidFill>
                  <a:prstClr val="black"/>
                </a:solidFill>
              </a:rPr>
              <a:t>3)</a:t>
            </a:r>
            <a:r>
              <a:rPr lang="en-US" sz="2800" dirty="0">
                <a:solidFill>
                  <a:prstClr val="black"/>
                </a:solidFill>
              </a:rPr>
              <a:t>O</a:t>
            </a:r>
            <a:r>
              <a:rPr lang="ru-RU" sz="2800" baseline="-25000" dirty="0">
                <a:solidFill>
                  <a:prstClr val="black"/>
                </a:solidFill>
              </a:rPr>
              <a:t>2</a:t>
            </a:r>
            <a:r>
              <a:rPr lang="ru-RU" sz="2800" dirty="0">
                <a:solidFill>
                  <a:prstClr val="black"/>
                </a:solidFill>
              </a:rPr>
              <a:t>      </a:t>
            </a:r>
            <a:r>
              <a:rPr lang="ru-RU" sz="2800" dirty="0" smtClean="0">
                <a:solidFill>
                  <a:prstClr val="black"/>
                </a:solidFill>
              </a:rPr>
              <a:t>      4</a:t>
            </a:r>
            <a:r>
              <a:rPr lang="ru-RU" sz="2800" dirty="0">
                <a:solidFill>
                  <a:prstClr val="black"/>
                </a:solidFill>
              </a:rPr>
              <a:t>) </a:t>
            </a:r>
            <a:r>
              <a:rPr lang="en-US" sz="2800" dirty="0" err="1" smtClean="0">
                <a:solidFill>
                  <a:prstClr val="black"/>
                </a:solidFill>
              </a:rPr>
              <a:t>NaOH</a:t>
            </a:r>
            <a:endParaRPr lang="ru-RU" sz="2800" dirty="0" smtClean="0">
              <a:solidFill>
                <a:prstClr val="black"/>
              </a:solidFill>
            </a:endParaRPr>
          </a:p>
          <a:p>
            <a:pPr lvl="0" algn="just"/>
            <a:endParaRPr lang="ru-RU" sz="2800" dirty="0">
              <a:solidFill>
                <a:prstClr val="black"/>
              </a:solidFill>
            </a:endParaRPr>
          </a:p>
          <a:p>
            <a:pPr lvl="0" algn="just"/>
            <a:endParaRPr lang="ru-RU" sz="2800" dirty="0">
              <a:solidFill>
                <a:prstClr val="black"/>
              </a:solidFill>
            </a:endParaRPr>
          </a:p>
          <a:p>
            <a:pPr marL="457200" lvl="0" indent="-457200" algn="just">
              <a:buAutoNum type="arabicPeriod" startAt="2"/>
            </a:pPr>
            <a:r>
              <a:rPr lang="ru-RU" sz="2800" b="1" dirty="0" smtClean="0">
                <a:solidFill>
                  <a:prstClr val="black"/>
                </a:solidFill>
              </a:rPr>
              <a:t>Нерастворимым </a:t>
            </a:r>
            <a:r>
              <a:rPr lang="ru-RU" sz="2800" b="1" dirty="0">
                <a:solidFill>
                  <a:prstClr val="black"/>
                </a:solidFill>
              </a:rPr>
              <a:t>основанием </a:t>
            </a:r>
            <a:r>
              <a:rPr lang="ru-RU" sz="2800" b="1" dirty="0" smtClean="0">
                <a:solidFill>
                  <a:prstClr val="black"/>
                </a:solidFill>
              </a:rPr>
              <a:t>является:</a:t>
            </a:r>
            <a:r>
              <a:rPr lang="en-US" sz="2800" b="1" dirty="0" smtClean="0">
                <a:solidFill>
                  <a:prstClr val="black"/>
                </a:solidFill>
              </a:rPr>
              <a:t>           </a:t>
            </a:r>
            <a:endParaRPr lang="ru-RU" sz="2800" b="1" dirty="0" smtClean="0">
              <a:solidFill>
                <a:prstClr val="black"/>
              </a:solidFill>
            </a:endParaRPr>
          </a:p>
          <a:p>
            <a:pPr lvl="0" algn="just"/>
            <a:r>
              <a:rPr lang="en-US" sz="2800" dirty="0" smtClean="0">
                <a:solidFill>
                  <a:prstClr val="black"/>
                </a:solidFill>
              </a:rPr>
              <a:t>        1)</a:t>
            </a:r>
            <a:r>
              <a:rPr lang="en-US" sz="2800" dirty="0" err="1" smtClean="0">
                <a:solidFill>
                  <a:prstClr val="black"/>
                </a:solidFill>
              </a:rPr>
              <a:t>NaOH</a:t>
            </a:r>
            <a:r>
              <a:rPr lang="en-US" sz="2800" dirty="0" smtClean="0">
                <a:solidFill>
                  <a:prstClr val="black"/>
                </a:solidFill>
              </a:rPr>
              <a:t>   </a:t>
            </a:r>
            <a:r>
              <a:rPr lang="ru-RU" sz="2800" dirty="0" smtClean="0">
                <a:solidFill>
                  <a:prstClr val="black"/>
                </a:solidFill>
              </a:rPr>
              <a:t>   </a:t>
            </a:r>
            <a:r>
              <a:rPr lang="en-US" sz="2800" dirty="0" smtClean="0">
                <a:solidFill>
                  <a:prstClr val="black"/>
                </a:solidFill>
              </a:rPr>
              <a:t>2)Cu(OH)</a:t>
            </a:r>
            <a:r>
              <a:rPr lang="en-US" sz="2800" baseline="-25000" dirty="0" smtClean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     3)</a:t>
            </a:r>
            <a:r>
              <a:rPr lang="en-US" sz="2800" dirty="0" err="1" smtClean="0">
                <a:solidFill>
                  <a:prstClr val="black"/>
                </a:solidFill>
              </a:rPr>
              <a:t>Ca</a:t>
            </a:r>
            <a:r>
              <a:rPr lang="en-US" sz="2800" dirty="0" smtClean="0">
                <a:solidFill>
                  <a:prstClr val="black"/>
                </a:solidFill>
              </a:rPr>
              <a:t>(OH)</a:t>
            </a:r>
            <a:r>
              <a:rPr lang="en-US" sz="2800" baseline="-25000" dirty="0" smtClean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    4)KOH</a:t>
            </a:r>
            <a:endParaRPr lang="ru-RU" sz="2800" dirty="0" smtClean="0">
              <a:solidFill>
                <a:prstClr val="black"/>
              </a:solidFill>
            </a:endParaRPr>
          </a:p>
          <a:p>
            <a:pPr lvl="0" algn="just"/>
            <a:endParaRPr lang="ru-RU" sz="2800" dirty="0">
              <a:solidFill>
                <a:prstClr val="black"/>
              </a:solidFill>
            </a:endParaRPr>
          </a:p>
          <a:p>
            <a:pPr lvl="0" algn="just"/>
            <a:endParaRPr lang="ru-RU" sz="2800" dirty="0" smtClean="0">
              <a:solidFill>
                <a:prstClr val="black"/>
              </a:solidFill>
            </a:endParaRPr>
          </a:p>
          <a:p>
            <a:pPr marL="457200" lvl="0" indent="-457200" algn="just">
              <a:buAutoNum type="arabicPeriod" startAt="3"/>
            </a:pPr>
            <a:r>
              <a:rPr lang="ru-RU" sz="2800" b="1" dirty="0" smtClean="0">
                <a:solidFill>
                  <a:prstClr val="black"/>
                </a:solidFill>
              </a:rPr>
              <a:t>Фенолфталеин будет малиновым в раствор        </a:t>
            </a:r>
          </a:p>
          <a:p>
            <a:pPr lvl="0" algn="just"/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ru-RU" sz="2800" dirty="0" smtClean="0">
                <a:solidFill>
                  <a:prstClr val="black"/>
                </a:solidFill>
              </a:rPr>
              <a:t>       </a:t>
            </a:r>
            <a:r>
              <a:rPr lang="ru-RU" sz="2800" dirty="0">
                <a:solidFill>
                  <a:prstClr val="black"/>
                </a:solidFill>
              </a:rPr>
              <a:t>1)</a:t>
            </a:r>
            <a:r>
              <a:rPr lang="en-US" sz="2800" dirty="0">
                <a:solidFill>
                  <a:prstClr val="black"/>
                </a:solidFill>
              </a:rPr>
              <a:t>KOH</a:t>
            </a:r>
            <a:r>
              <a:rPr lang="ru-RU" sz="2800" dirty="0">
                <a:solidFill>
                  <a:prstClr val="black"/>
                </a:solidFill>
              </a:rPr>
              <a:t>     </a:t>
            </a:r>
            <a:r>
              <a:rPr lang="ru-RU" sz="2800" dirty="0" smtClean="0">
                <a:solidFill>
                  <a:prstClr val="black"/>
                </a:solidFill>
              </a:rPr>
              <a:t>     2)</a:t>
            </a:r>
            <a:r>
              <a:rPr lang="en-US" sz="2800" dirty="0">
                <a:solidFill>
                  <a:prstClr val="black"/>
                </a:solidFill>
              </a:rPr>
              <a:t>Cu</a:t>
            </a:r>
            <a:r>
              <a:rPr lang="ru-RU" sz="2800" dirty="0">
                <a:solidFill>
                  <a:prstClr val="black"/>
                </a:solidFill>
              </a:rPr>
              <a:t>(</a:t>
            </a:r>
            <a:r>
              <a:rPr lang="en-US" sz="2800" dirty="0">
                <a:solidFill>
                  <a:prstClr val="black"/>
                </a:solidFill>
              </a:rPr>
              <a:t>OH</a:t>
            </a:r>
            <a:r>
              <a:rPr lang="ru-RU" sz="2800" dirty="0">
                <a:solidFill>
                  <a:prstClr val="black"/>
                </a:solidFill>
              </a:rPr>
              <a:t>)</a:t>
            </a:r>
            <a:r>
              <a:rPr lang="ru-RU" sz="2800" baseline="-25000" dirty="0">
                <a:solidFill>
                  <a:prstClr val="black"/>
                </a:solidFill>
              </a:rPr>
              <a:t>2 </a:t>
            </a:r>
            <a:r>
              <a:rPr lang="ru-RU" sz="2800" dirty="0">
                <a:solidFill>
                  <a:prstClr val="black"/>
                </a:solidFill>
              </a:rPr>
              <a:t>    3) </a:t>
            </a:r>
            <a:r>
              <a:rPr lang="en-US" sz="2800" dirty="0">
                <a:solidFill>
                  <a:prstClr val="black"/>
                </a:solidFill>
              </a:rPr>
              <a:t>K</a:t>
            </a:r>
            <a:r>
              <a:rPr lang="ru-RU" sz="2800" baseline="-25000" dirty="0">
                <a:solidFill>
                  <a:prstClr val="black"/>
                </a:solidFill>
              </a:rPr>
              <a:t>2</a:t>
            </a:r>
            <a:r>
              <a:rPr lang="en-US" sz="2800" dirty="0">
                <a:solidFill>
                  <a:prstClr val="black"/>
                </a:solidFill>
              </a:rPr>
              <a:t>O</a:t>
            </a:r>
            <a:r>
              <a:rPr lang="ru-RU" sz="2800" dirty="0">
                <a:solidFill>
                  <a:prstClr val="black"/>
                </a:solidFill>
              </a:rPr>
              <a:t>     </a:t>
            </a:r>
            <a:r>
              <a:rPr lang="ru-RU" sz="2800" dirty="0" smtClean="0">
                <a:solidFill>
                  <a:prstClr val="black"/>
                </a:solidFill>
              </a:rPr>
              <a:t>     4</a:t>
            </a:r>
            <a:r>
              <a:rPr lang="ru-RU" sz="2800" dirty="0">
                <a:solidFill>
                  <a:prstClr val="black"/>
                </a:solidFill>
              </a:rPr>
              <a:t>) </a:t>
            </a:r>
            <a:r>
              <a:rPr lang="en-US" sz="2800" dirty="0">
                <a:solidFill>
                  <a:prstClr val="black"/>
                </a:solidFill>
              </a:rPr>
              <a:t>H</a:t>
            </a:r>
            <a:r>
              <a:rPr lang="ru-RU" sz="2800" baseline="-25000" dirty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O</a:t>
            </a:r>
            <a:endParaRPr lang="ru-RU" sz="2800" dirty="0" smtClean="0">
              <a:solidFill>
                <a:prstClr val="black"/>
              </a:solidFill>
            </a:endParaRPr>
          </a:p>
          <a:p>
            <a:pPr lvl="0" algn="just"/>
            <a:endParaRPr lang="ru-RU" sz="2800" dirty="0" smtClean="0">
              <a:solidFill>
                <a:prstClr val="black"/>
              </a:solidFill>
            </a:endParaRPr>
          </a:p>
          <a:p>
            <a:pPr lvl="0" algn="just"/>
            <a:endParaRPr lang="ru-RU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440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0758389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E0E14"/>
                </a:solidFill>
              </a:rPr>
              <a:t>Домашнее задание</a:t>
            </a:r>
            <a:endParaRPr lang="ru-RU" b="1" dirty="0">
              <a:solidFill>
                <a:srgbClr val="0E0E1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27584" y="1628800"/>
            <a:ext cx="7402016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rgbClr val="0E0E14"/>
                </a:solidFill>
              </a:rPr>
              <a:t>Учебник Габриелян О.С. Химия 8 класс,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E0E14"/>
                </a:solidFill>
                <a:latin typeface="Calibri"/>
              </a:rPr>
              <a:t>§</a:t>
            </a:r>
            <a:r>
              <a:rPr lang="ru-RU" sz="3600" dirty="0" smtClean="0">
                <a:solidFill>
                  <a:srgbClr val="0E0E14"/>
                </a:solidFill>
              </a:rPr>
              <a:t>19, упр. 2, 3, 4</a:t>
            </a:r>
            <a:endParaRPr lang="ru-RU" sz="3600" dirty="0">
              <a:solidFill>
                <a:srgbClr val="0E0E1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57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055404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E0E14"/>
                </a:solidFill>
                <a:latin typeface="Calibri" panose="020F0502020204030204" pitchFamily="34" charset="0"/>
              </a:rPr>
              <a:t>ЗАКОНЧИТЕ ФРАЗЫ:</a:t>
            </a:r>
          </a:p>
          <a:p>
            <a:endParaRPr lang="ru-RU" sz="2800" b="1" dirty="0" smtClean="0">
              <a:solidFill>
                <a:srgbClr val="0E0E14"/>
              </a:solidFill>
              <a:latin typeface="Calibri" panose="020F0502020204030204" pitchFamily="34" charset="0"/>
            </a:endParaRPr>
          </a:p>
          <a:p>
            <a:r>
              <a:rPr lang="ru-RU" sz="2800" b="1" dirty="0" smtClean="0">
                <a:solidFill>
                  <a:srgbClr val="0E0E14"/>
                </a:solidFill>
                <a:latin typeface="Calibri" panose="020F0502020204030204" pitchFamily="34" charset="0"/>
              </a:rPr>
              <a:t>Я </a:t>
            </a: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узнал...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Я научился...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Я понял, что могу...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Мне понравилось...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Для меня стало новым...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Меня удивило...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У меня получилось...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Я приобрёл...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Мне захотелось...</a:t>
            </a:r>
            <a:b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</a:br>
            <a:r>
              <a:rPr lang="ru-RU" sz="2800" b="1" dirty="0">
                <a:solidFill>
                  <a:srgbClr val="0E0E14"/>
                </a:solidFill>
                <a:latin typeface="Calibri" panose="020F0502020204030204" pitchFamily="34" charset="0"/>
              </a:rPr>
              <a:t>Меня воодушевило...</a:t>
            </a:r>
          </a:p>
        </p:txBody>
      </p:sp>
    </p:spTree>
    <p:extLst>
      <p:ext uri="{BB962C8B-B14F-4D97-AF65-F5344CB8AC3E}">
        <p14:creationId xmlns:p14="http://schemas.microsoft.com/office/powerpoint/2010/main" val="350042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404813"/>
            <a:ext cx="8424936" cy="56884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cap="all" spc="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Эталон ответа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Простые вещества:</a:t>
            </a:r>
          </a:p>
          <a:p>
            <a:pPr>
              <a:buNone/>
            </a:pP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H</a:t>
            </a:r>
            <a:r>
              <a:rPr lang="ru-RU" sz="5400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Fe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 O</a:t>
            </a:r>
            <a:r>
              <a:rPr lang="ru-RU" sz="5400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7406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404813"/>
            <a:ext cx="8424936" cy="56884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cap="all" spc="1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Эталон ответа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Оксиды:</a:t>
            </a:r>
          </a:p>
          <a:p>
            <a:pPr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CuO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 – оксид меди 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(II)</a:t>
            </a:r>
            <a:endParaRPr lang="ru-RU" sz="4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H</a:t>
            </a:r>
            <a:r>
              <a:rPr lang="ru-RU" sz="4400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O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 – вода, оксид водорода</a:t>
            </a:r>
          </a:p>
          <a:p>
            <a:pPr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SO</a:t>
            </a:r>
            <a:r>
              <a:rPr lang="ru-RU" sz="4400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  - оксид серы (</a:t>
            </a: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IV)</a:t>
            </a:r>
            <a:endParaRPr lang="ru-RU" sz="4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260350"/>
            <a:ext cx="7834064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Оставшиеся вещества</a:t>
            </a:r>
            <a:endParaRPr lang="ru-RU" sz="4800" b="1" dirty="0">
              <a:solidFill>
                <a:srgbClr val="0E0E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1700808"/>
            <a:ext cx="6840760" cy="4320580"/>
          </a:xfrm>
        </p:spPr>
        <p:txBody>
          <a:bodyPr>
            <a:normAutofit/>
          </a:bodyPr>
          <a:lstStyle/>
          <a:p>
            <a:r>
              <a:rPr lang="en-US" sz="5700" b="1" dirty="0" err="1" smtClean="0">
                <a:solidFill>
                  <a:srgbClr val="0E0E14"/>
                </a:solidFill>
              </a:rPr>
              <a:t>NaOH</a:t>
            </a:r>
            <a:endParaRPr lang="ru-RU" sz="5700" b="1" dirty="0" smtClean="0">
              <a:solidFill>
                <a:srgbClr val="0E0E14"/>
              </a:solidFill>
            </a:endParaRPr>
          </a:p>
          <a:p>
            <a:r>
              <a:rPr lang="en-US" sz="5700" b="1" dirty="0" smtClean="0">
                <a:solidFill>
                  <a:srgbClr val="0E0E14"/>
                </a:solidFill>
              </a:rPr>
              <a:t>Ca</a:t>
            </a:r>
            <a:r>
              <a:rPr lang="ru-RU" sz="5700" b="1" dirty="0" smtClean="0">
                <a:solidFill>
                  <a:srgbClr val="0E0E14"/>
                </a:solidFill>
              </a:rPr>
              <a:t>(</a:t>
            </a:r>
            <a:r>
              <a:rPr lang="en-US" sz="5700" b="1" dirty="0" smtClean="0">
                <a:solidFill>
                  <a:srgbClr val="0E0E14"/>
                </a:solidFill>
              </a:rPr>
              <a:t>OH</a:t>
            </a:r>
            <a:r>
              <a:rPr lang="ru-RU" sz="5700" b="1" dirty="0" smtClean="0">
                <a:solidFill>
                  <a:srgbClr val="0E0E14"/>
                </a:solidFill>
              </a:rPr>
              <a:t>)</a:t>
            </a:r>
            <a:r>
              <a:rPr lang="ru-RU" sz="5700" b="1" baseline="-25000" dirty="0" smtClean="0">
                <a:solidFill>
                  <a:srgbClr val="0E0E14"/>
                </a:solidFill>
              </a:rPr>
              <a:t>2</a:t>
            </a:r>
          </a:p>
          <a:p>
            <a:r>
              <a:rPr lang="en-US" sz="5700" b="1" dirty="0" smtClean="0">
                <a:solidFill>
                  <a:srgbClr val="0E0E14"/>
                </a:solidFill>
              </a:rPr>
              <a:t>Cu</a:t>
            </a:r>
            <a:r>
              <a:rPr lang="ru-RU" sz="5700" b="1" dirty="0" smtClean="0">
                <a:solidFill>
                  <a:srgbClr val="0E0E14"/>
                </a:solidFill>
              </a:rPr>
              <a:t>(</a:t>
            </a:r>
            <a:r>
              <a:rPr lang="en-US" sz="5700" b="1" dirty="0" smtClean="0">
                <a:solidFill>
                  <a:srgbClr val="0E0E14"/>
                </a:solidFill>
              </a:rPr>
              <a:t>OH</a:t>
            </a:r>
            <a:r>
              <a:rPr lang="ru-RU" sz="5700" b="1" dirty="0" smtClean="0">
                <a:solidFill>
                  <a:srgbClr val="0E0E14"/>
                </a:solidFill>
              </a:rPr>
              <a:t>)</a:t>
            </a:r>
            <a:r>
              <a:rPr lang="ru-RU" sz="5700" b="1" baseline="-25000" dirty="0" smtClean="0">
                <a:solidFill>
                  <a:srgbClr val="0E0E14"/>
                </a:solidFill>
              </a:rPr>
              <a:t>2</a:t>
            </a:r>
            <a:endParaRPr lang="en-US" sz="5700" b="1" baseline="-25000" dirty="0" smtClean="0">
              <a:solidFill>
                <a:srgbClr val="0E0E14"/>
              </a:solidFill>
            </a:endParaRPr>
          </a:p>
          <a:p>
            <a:r>
              <a:rPr lang="en-US" sz="5700" b="1" dirty="0" smtClean="0">
                <a:solidFill>
                  <a:srgbClr val="0E0E14"/>
                </a:solidFill>
              </a:rPr>
              <a:t>AI(OH)</a:t>
            </a:r>
            <a:r>
              <a:rPr lang="en-US" sz="5700" b="1" baseline="-25000" dirty="0" smtClean="0">
                <a:solidFill>
                  <a:srgbClr val="0E0E14"/>
                </a:solidFill>
              </a:rPr>
              <a:t>3</a:t>
            </a:r>
            <a:endParaRPr lang="ru-RU" sz="5700" b="1" dirty="0" smtClean="0">
              <a:solidFill>
                <a:srgbClr val="0E0E14"/>
              </a:solidFill>
            </a:endParaRPr>
          </a:p>
          <a:p>
            <a:pPr algn="ctr">
              <a:buNone/>
            </a:pPr>
            <a:endParaRPr lang="ru-RU" sz="4400" b="1" cap="all" dirty="0" smtClean="0">
              <a:solidFill>
                <a:srgbClr val="0E0E14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827584" y="548680"/>
            <a:ext cx="7474024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E0E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изучения класса веществ</a:t>
            </a:r>
            <a:endParaRPr lang="ru-RU" b="1" dirty="0">
              <a:solidFill>
                <a:srgbClr val="0E0E1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611560" y="1844675"/>
            <a:ext cx="7632848" cy="4281488"/>
          </a:xfrm>
        </p:spPr>
        <p:txBody>
          <a:bodyPr/>
          <a:lstStyle/>
          <a:p>
            <a:r>
              <a:rPr lang="ru-RU" sz="3600" dirty="0" smtClean="0">
                <a:solidFill>
                  <a:srgbClr val="0E0E14"/>
                </a:solidFill>
              </a:rPr>
              <a:t>Определение</a:t>
            </a:r>
          </a:p>
          <a:p>
            <a:r>
              <a:rPr lang="ru-RU" sz="3600" dirty="0" smtClean="0">
                <a:solidFill>
                  <a:srgbClr val="0E0E14"/>
                </a:solidFill>
              </a:rPr>
              <a:t>Состав</a:t>
            </a:r>
          </a:p>
          <a:p>
            <a:r>
              <a:rPr lang="ru-RU" sz="3600" dirty="0" smtClean="0">
                <a:solidFill>
                  <a:srgbClr val="0E0E14"/>
                </a:solidFill>
              </a:rPr>
              <a:t>Общая формула</a:t>
            </a:r>
          </a:p>
          <a:p>
            <a:r>
              <a:rPr lang="ru-RU" sz="3600" dirty="0" smtClean="0">
                <a:solidFill>
                  <a:srgbClr val="0E0E14"/>
                </a:solidFill>
              </a:rPr>
              <a:t>Название</a:t>
            </a:r>
          </a:p>
          <a:p>
            <a:r>
              <a:rPr lang="ru-RU" sz="3600" dirty="0" smtClean="0">
                <a:solidFill>
                  <a:srgbClr val="0E0E14"/>
                </a:solidFill>
              </a:rPr>
              <a:t>Физические свойства</a:t>
            </a:r>
          </a:p>
          <a:p>
            <a:r>
              <a:rPr lang="ru-RU" sz="3600" dirty="0" smtClean="0">
                <a:solidFill>
                  <a:srgbClr val="0E0E14"/>
                </a:solidFill>
              </a:rPr>
              <a:t>Применения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53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27584" y="2636912"/>
            <a:ext cx="7772400" cy="1362075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основания</a:t>
            </a:r>
            <a:endParaRPr lang="ru-RU" sz="96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ru-RU" altLang="ru-RU" sz="2800" b="1" dirty="0" smtClean="0">
                <a:solidFill>
                  <a:srgbClr val="0E0E14"/>
                </a:solidFill>
                <a:latin typeface="Arial" charset="0"/>
                <a:cs typeface="Arial" charset="0"/>
              </a:rPr>
              <a:t>Определение, номенклатура (название),  оснований.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685800" y="1700808"/>
            <a:ext cx="7772400" cy="7920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ru-RU" sz="4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</a:t>
            </a:r>
            <a:endParaRPr lang="ru-RU" altLang="ru-RU" sz="4000" b="1" baseline="-25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ru-RU" altLang="ru-RU" sz="4000" b="1" baseline="-25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ru-RU" sz="3600" dirty="0">
                <a:solidFill>
                  <a:srgbClr val="0E0E14"/>
                </a:solidFill>
                <a:latin typeface="Calibri"/>
              </a:rPr>
              <a:t>§</a:t>
            </a:r>
            <a:r>
              <a:rPr lang="ru-RU" sz="3600" dirty="0" smtClean="0">
                <a:solidFill>
                  <a:srgbClr val="0E0E14"/>
                </a:solidFill>
              </a:rPr>
              <a:t>19 стр.  98-99</a:t>
            </a:r>
            <a:r>
              <a:rPr lang="ru-RU" altLang="ru-RU" sz="4000" b="1" baseline="-25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715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14400" y="260350"/>
            <a:ext cx="8229600" cy="852488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формула оснований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755576" y="1628800"/>
            <a:ext cx="7920880" cy="496885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M(OH)</a:t>
            </a:r>
            <a:r>
              <a:rPr lang="en-US" sz="4400" b="1" baseline="-25000" dirty="0" smtClean="0">
                <a:solidFill>
                  <a:schemeClr val="tx2">
                    <a:lumMod val="50000"/>
                  </a:schemeClr>
                </a:solidFill>
              </a:rPr>
              <a:t>n</a:t>
            </a:r>
          </a:p>
          <a:p>
            <a:pPr algn="just"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M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знак элемента металла</a:t>
            </a:r>
            <a:endParaRPr lang="en-US" sz="4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OH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гидроксильная группа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заряд иона  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-)</a:t>
            </a:r>
            <a:endParaRPr lang="en-US" sz="4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 –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 число гидроксильных групп равно степени окисления или заряду иона металла</a:t>
            </a:r>
            <a:endParaRPr lang="en-US" sz="4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</a:rPr>
              <a:t> =1 - 3 </a:t>
            </a:r>
            <a:endParaRPr lang="ru-RU" sz="4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623</Words>
  <Application>Microsoft Office PowerPoint</Application>
  <PresentationFormat>Экран (4:3)</PresentationFormat>
  <Paragraphs>160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Company Meeting</vt:lpstr>
      <vt:lpstr>11.12.2013  Классная работа </vt:lpstr>
      <vt:lpstr>Презентация PowerPoint</vt:lpstr>
      <vt:lpstr>Презентация PowerPoint</vt:lpstr>
      <vt:lpstr>Презентация PowerPoint</vt:lpstr>
      <vt:lpstr>Оставшиеся вещества</vt:lpstr>
      <vt:lpstr>План изучения класса веществ</vt:lpstr>
      <vt:lpstr>основания</vt:lpstr>
      <vt:lpstr>Определение, номенклатура (название),  оснований.</vt:lpstr>
      <vt:lpstr>Общая формула оснований</vt:lpstr>
      <vt:lpstr>Номенклатура оснований</vt:lpstr>
      <vt:lpstr>Оставшиеся вещества</vt:lpstr>
      <vt:lpstr>Оставшиеся вещества</vt:lpstr>
      <vt:lpstr>2. Растворимость оснований в воде</vt:lpstr>
      <vt:lpstr>Презентация PowerPoint</vt:lpstr>
      <vt:lpstr>Правила техники безопасности  при работе с щелочами  </vt:lpstr>
      <vt:lpstr>Презентация PowerPoint</vt:lpstr>
      <vt:lpstr>Классификация оснований</vt:lpstr>
      <vt:lpstr>3. Физические свойства оснований, применение. Качественные реакции.</vt:lpstr>
      <vt:lpstr>Презентация PowerPoint</vt:lpstr>
      <vt:lpstr>Как меняется окраска индикаторов  в растворах оснований и кислот?</vt:lpstr>
      <vt:lpstr>Контрольное тестирование </vt:lpstr>
      <vt:lpstr>Презентация PowerPoint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CuO, NaOH, H2, Fe, H2O, O2, Ca(OH)2, SO2, Cu(OH)2</dc:title>
  <dc:creator>юзер</dc:creator>
  <cp:lastModifiedBy>1</cp:lastModifiedBy>
  <cp:revision>87</cp:revision>
  <cp:lastPrinted>2013-05-09T15:21:01Z</cp:lastPrinted>
  <dcterms:created xsi:type="dcterms:W3CDTF">2013-05-09T07:57:23Z</dcterms:created>
  <dcterms:modified xsi:type="dcterms:W3CDTF">2013-12-10T11:06:31Z</dcterms:modified>
</cp:coreProperties>
</file>