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5" r:id="rId2"/>
    <p:sldId id="258" r:id="rId3"/>
    <p:sldId id="257" r:id="rId4"/>
    <p:sldId id="262" r:id="rId5"/>
    <p:sldId id="259" r:id="rId6"/>
    <p:sldId id="260" r:id="rId7"/>
    <p:sldId id="261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509" autoAdjust="0"/>
    <p:restoredTop sz="94660"/>
  </p:normalViewPr>
  <p:slideViewPr>
    <p:cSldViewPr>
      <p:cViewPr varScale="1">
        <p:scale>
          <a:sx n="45" d="100"/>
          <a:sy n="45" d="100"/>
        </p:scale>
        <p:origin x="-7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40;&#1076;&#1084;&#1080;&#1085;&#1080;&#1089;&#1090;&#1088;&#1072;&#1090;&#1086;&#1088;\Desktop\277-388-756\&#1101;&#1083;&#1077;&#1075;&#1080;&#1103;%20&#1040;.&#1057;.&#1040;&#1088;&#1077;&#1085;&#1089;&#1082;&#1080;&#1081;_in_gminor.mp3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элегия А.С.Аренский_in_gminor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077200" y="6096000"/>
            <a:ext cx="304800" cy="3048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lum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7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Урок к 8М\Макаров портреты, музей Эрьзи\1308147544_zhenskiy-portret.-1880-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81600" cy="6858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075" name="Picture 3" descr="C:\Users\user\Desktop\Урок к 8М\Макаров портреты, музей Эрьзи\1308147507_zhenskiy-portret.-1860-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0"/>
            <a:ext cx="5067300" cy="6858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076" name="Picture 4" descr="C:\Users\user\Desktop\Урок к 8М\Макаров портреты, музей Эрьзи\Макаров_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0"/>
            <a:ext cx="5029200" cy="6858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077" name="Picture 5" descr="C:\Users\user\Desktop\Урок к 8М\Макаров портреты, музей Эрьзи\b9f9029dc751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400" y="0"/>
            <a:ext cx="5561838" cy="6858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078" name="Picture 6" descr="C:\Users\user\Desktop\Урок к 8М\Макаров портреты, музей Эрьзи\Макаров-1869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71800" y="0"/>
            <a:ext cx="5417062" cy="685800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080" name="Picture 8" descr="C:\Users\user\Desktop\Урок к 8М\Макаров портреты, музей Эрьзи\Портрет Вишнюковой 1850ft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00500" y="0"/>
            <a:ext cx="5143500" cy="6858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081" name="Picture 9" descr="C:\Users\user\Desktop\Урок к 8М\Макаров портреты, музей Эрьзи\Портрет Ольги и Варвары Араповых2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81400" y="28575"/>
            <a:ext cx="5238750" cy="682942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082" name="Picture 10" descr="C:\Users\user\Desktop\Урок к 8М\Макаров портреты, музей Эрьзи\Портрет Челищевой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114800" y="0"/>
            <a:ext cx="5029200" cy="6858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5800" y="228600"/>
            <a:ext cx="4495800" cy="141732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         Иван Кузьмич</a:t>
            </a:r>
            <a:br>
              <a:rPr lang="ru-RU" sz="3600" dirty="0" smtClean="0"/>
            </a:br>
            <a:r>
              <a:rPr lang="ru-RU" sz="3600" dirty="0" smtClean="0"/>
              <a:t>Макаров (1822-1897)</a:t>
            </a:r>
            <a:br>
              <a:rPr lang="ru-RU" sz="3600" dirty="0" smtClean="0"/>
            </a:br>
            <a:r>
              <a:rPr lang="ru-RU" sz="3600" dirty="0" smtClean="0"/>
              <a:t>        </a:t>
            </a:r>
            <a:r>
              <a:rPr lang="ru-RU" sz="3200" dirty="0" smtClean="0"/>
              <a:t>Автопортрет в юности</a:t>
            </a:r>
            <a:endParaRPr lang="ru-RU" sz="3200" dirty="0"/>
          </a:p>
        </p:txBody>
      </p:sp>
      <p:pic>
        <p:nvPicPr>
          <p:cNvPr id="2050" name="Picture 2" descr="C:\Users\user\Desktop\Урок к 8М\Макаров портреты, музей Эрьзи\_avtoportret-v-yunosti-18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905000"/>
            <a:ext cx="3752850" cy="47625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51" name="Picture 3" descr="C:\Users\user\Desktop\Урок к 8М\Макаров портреты, музей Эрьзи\17-makarov-ivan-kuzmic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4191000" cy="632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Урок к 8М\Макаров портреты, музей Эрьзи\tity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" y="228600"/>
            <a:ext cx="9129713" cy="548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74320"/>
            <a:ext cx="3276600" cy="627888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tx1">
                    <a:lumMod val="95000"/>
                  </a:schemeClr>
                </a:solidFill>
              </a:rPr>
              <a:t>И.К.Макаров. Портрет </a:t>
            </a:r>
            <a:br>
              <a:rPr lang="ru-RU" sz="3600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ru-RU" sz="3600" dirty="0" smtClean="0">
                <a:solidFill>
                  <a:schemeClr val="tx1">
                    <a:lumMod val="95000"/>
                  </a:schemeClr>
                </a:solidFill>
              </a:rPr>
              <a:t>М.А.Пушкиной (1832-1919)   1849.</a:t>
            </a:r>
            <a:br>
              <a:rPr lang="ru-RU" sz="3600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ru-RU" sz="3600" dirty="0" smtClean="0">
                <a:solidFill>
                  <a:schemeClr val="tx1">
                    <a:lumMod val="95000"/>
                  </a:schemeClr>
                </a:solidFill>
              </a:rPr>
              <a:t>В ней «соединялись красота матери с оригинальным экзотизмом отца» (пушкинист Н.О.Лернер,1916)</a:t>
            </a:r>
            <a:endParaRPr lang="ru-RU" sz="3600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4098" name="Picture 2" descr="C:\Users\user\Desktop\Урок к 8М\Макаров портреты, музей Эрьзи\М.А.Пушкина.jpg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>
            <a:off x="3733800" y="304800"/>
            <a:ext cx="4881565" cy="61722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74320"/>
            <a:ext cx="3581400" cy="620268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И.К.Макаров.</a:t>
            </a:r>
            <a:br>
              <a:rPr lang="ru-RU" sz="3600" dirty="0" smtClean="0"/>
            </a:br>
            <a:r>
              <a:rPr lang="ru-RU" sz="3600" dirty="0" smtClean="0"/>
              <a:t>Портрет </a:t>
            </a:r>
            <a:br>
              <a:rPr lang="ru-RU" sz="3600" dirty="0" smtClean="0"/>
            </a:br>
            <a:r>
              <a:rPr lang="ru-RU" sz="3600" dirty="0" smtClean="0"/>
              <a:t>Натальи Николаевны </a:t>
            </a:r>
            <a:r>
              <a:rPr lang="ru-RU" sz="3600" dirty="0" err="1" smtClean="0"/>
              <a:t>Пушкиной-Ланской</a:t>
            </a:r>
            <a:r>
              <a:rPr lang="ru-RU" sz="3600" dirty="0" smtClean="0"/>
              <a:t>, </a:t>
            </a:r>
            <a:r>
              <a:rPr lang="ru-RU" sz="3600" dirty="0" err="1" smtClean="0"/>
              <a:t>рожд.Гончаровой</a:t>
            </a:r>
            <a:r>
              <a:rPr lang="ru-RU" sz="3600" dirty="0" smtClean="0"/>
              <a:t>(1812-1863)   1849.</a:t>
            </a:r>
            <a:endParaRPr lang="ru-RU" sz="3600" dirty="0"/>
          </a:p>
        </p:txBody>
      </p:sp>
      <p:pic>
        <p:nvPicPr>
          <p:cNvPr id="5122" name="Picture 2" descr="C:\Users\user\Desktop\Урок к 8М\Макаров портреты, музей Эрьзи\ecf07b6e6532t.jpg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>
            <a:off x="3733800" y="381000"/>
            <a:ext cx="4829175" cy="600075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76400"/>
            <a:ext cx="3886200" cy="4495800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>
                <a:solidFill>
                  <a:schemeClr val="tx2">
                    <a:lumMod val="90000"/>
                  </a:schemeClr>
                </a:solidFill>
              </a:rPr>
              <a:t>И.К.Макаров. Портрет </a:t>
            </a:r>
            <a:br>
              <a:rPr lang="ru-RU" sz="3600" dirty="0" smtClean="0">
                <a:solidFill>
                  <a:schemeClr val="tx2">
                    <a:lumMod val="9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90000"/>
                  </a:schemeClr>
                </a:solidFill>
              </a:rPr>
              <a:t>Н.А.Пушкиной   (1836-1913).    1849.</a:t>
            </a:r>
            <a:endParaRPr lang="ru-RU" sz="3600" dirty="0">
              <a:solidFill>
                <a:schemeClr val="tx2">
                  <a:lumMod val="90000"/>
                </a:schemeClr>
              </a:solidFill>
            </a:endParaRPr>
          </a:p>
        </p:txBody>
      </p:sp>
      <p:pic>
        <p:nvPicPr>
          <p:cNvPr id="6146" name="Picture 2" descr="C:\Users\user\Desktop\Урок к 8М\Макаров портреты, музей Эрьзи\Н.Н.Пушкина.jpg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/>
          <a:stretch>
            <a:fillRect/>
          </a:stretch>
        </p:blipFill>
        <p:spPr bwMode="auto">
          <a:xfrm>
            <a:off x="3581400" y="304800"/>
            <a:ext cx="4648200" cy="614226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0" y="4343400"/>
            <a:ext cx="3429000" cy="25146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К.П. Брюллов. Портрет </a:t>
            </a:r>
            <a:br>
              <a:rPr lang="ru-RU" sz="3200" b="1" dirty="0" smtClean="0"/>
            </a:br>
            <a:r>
              <a:rPr lang="ru-RU" sz="3200" b="1" dirty="0" smtClean="0"/>
              <a:t>У.М. Смирновой. 1837-1840 годы. Холст, масло.</a:t>
            </a:r>
            <a:endParaRPr lang="ru-RU" sz="32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293614"/>
            <a:ext cx="5110843" cy="656438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117</TotalTime>
  <Words>16</Words>
  <Application>Microsoft Office PowerPoint</Application>
  <PresentationFormat>Экран (4:3)</PresentationFormat>
  <Paragraphs>5</Paragraphs>
  <Slides>9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Техническая</vt:lpstr>
      <vt:lpstr>Слайд 1</vt:lpstr>
      <vt:lpstr>Слайд 2</vt:lpstr>
      <vt:lpstr>         Иван Кузьмич Макаров (1822-1897)         Автопортрет в юности</vt:lpstr>
      <vt:lpstr>Слайд 4</vt:lpstr>
      <vt:lpstr>И.К.Макаров. Портрет  М.А.Пушкиной (1832-1919)   1849. В ней «соединялись красота матери с оригинальным экзотизмом отца» (пушкинист Н.О.Лернер,1916)</vt:lpstr>
      <vt:lpstr>И.К.Макаров. Портрет  Натальи Николаевны Пушкиной-Ланской, рожд.Гончаровой(1812-1863)   1849.</vt:lpstr>
      <vt:lpstr>И.К.Макаров. Портрет  Н.А.Пушкиной   (1836-1913).    1849.</vt:lpstr>
      <vt:lpstr>Слайд 8</vt:lpstr>
      <vt:lpstr>К.П. Брюллов. Портрет  У.М. Смирновой. 1837-1840 годы. Холст, масло.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DNA7 X86</cp:lastModifiedBy>
  <cp:revision>17</cp:revision>
  <dcterms:created xsi:type="dcterms:W3CDTF">2012-01-13T13:56:13Z</dcterms:created>
  <dcterms:modified xsi:type="dcterms:W3CDTF">2013-12-18T17:39:42Z</dcterms:modified>
</cp:coreProperties>
</file>