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79" r:id="rId3"/>
    <p:sldId id="278" r:id="rId4"/>
    <p:sldId id="280" r:id="rId5"/>
    <p:sldId id="295" r:id="rId6"/>
    <p:sldId id="281" r:id="rId7"/>
    <p:sldId id="282" r:id="rId8"/>
    <p:sldId id="296" r:id="rId9"/>
    <p:sldId id="283" r:id="rId10"/>
    <p:sldId id="259" r:id="rId11"/>
    <p:sldId id="297" r:id="rId12"/>
    <p:sldId id="284" r:id="rId13"/>
    <p:sldId id="286" r:id="rId14"/>
    <p:sldId id="285" r:id="rId15"/>
    <p:sldId id="287" r:id="rId16"/>
    <p:sldId id="289" r:id="rId17"/>
    <p:sldId id="288" r:id="rId18"/>
    <p:sldId id="298" r:id="rId19"/>
    <p:sldId id="299" r:id="rId20"/>
    <p:sldId id="265" r:id="rId21"/>
    <p:sldId id="266" r:id="rId22"/>
    <p:sldId id="300" r:id="rId23"/>
    <p:sldId id="301" r:id="rId24"/>
    <p:sldId id="290" r:id="rId25"/>
    <p:sldId id="291" r:id="rId26"/>
    <p:sldId id="292" r:id="rId27"/>
    <p:sldId id="293" r:id="rId28"/>
    <p:sldId id="302" r:id="rId29"/>
    <p:sldId id="306" r:id="rId30"/>
    <p:sldId id="305" r:id="rId31"/>
    <p:sldId id="307" r:id="rId32"/>
    <p:sldId id="30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" Target="slide20.xml"/><Relationship Id="rId7" Type="http://schemas.openxmlformats.org/officeDocument/2006/relationships/slide" Target="slide25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slide" Target="slide16.xml"/><Relationship Id="rId5" Type="http://schemas.openxmlformats.org/officeDocument/2006/relationships/slide" Target="slide24.xml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3554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54" y="0"/>
            <a:ext cx="9193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242679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smtClean="0">
                <a:solidFill>
                  <a:schemeClr val="tx1"/>
                </a:solidFill>
              </a:rPr>
              <a:t>Хлебушек, хлебушек - </a:t>
            </a:r>
            <a:r>
              <a:rPr lang="ru-RU" dirty="0" smtClean="0">
                <a:solidFill>
                  <a:schemeClr val="tx1"/>
                </a:solidFill>
              </a:rPr>
              <a:t>всему голова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524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88840"/>
            <a:ext cx="5894782" cy="44210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44016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                      Сколько в этом зернышке</a:t>
            </a:r>
            <a:br>
              <a:rPr lang="ru-RU" sz="28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 Вложено труда</a:t>
            </a:r>
            <a:br>
              <a:rPr lang="ru-RU" sz="28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                      Знают только солнышко,</a:t>
            </a:r>
            <a:br>
              <a:rPr lang="ru-RU" sz="28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Ветер и вода.</a:t>
            </a:r>
            <a:r>
              <a:rPr lang="ru-RU" b="1" dirty="0">
                <a:ea typeface="Calibri"/>
                <a:cs typeface="Times New Roman"/>
              </a:rPr>
              <a:t/>
            </a:r>
            <a:br>
              <a:rPr lang="ru-RU" b="1" dirty="0">
                <a:ea typeface="Calibri"/>
                <a:cs typeface="Times New Roman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501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Зерно пшеницы и ржи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88840"/>
            <a:ext cx="3803904" cy="4206780"/>
          </a:xfrm>
        </p:spPr>
        <p:txBody>
          <a:bodyPr/>
          <a:lstStyle/>
          <a:p>
            <a:endParaRPr lang="ru-RU"/>
          </a:p>
        </p:txBody>
      </p:sp>
      <p:pic>
        <p:nvPicPr>
          <p:cNvPr id="3074" name="Picture 2" descr="C:\Users\1\Downloads\grau-rosu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" y="1939144"/>
            <a:ext cx="4572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ownloads\photobig_4806561_62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572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8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152128"/>
          </a:xfrm>
        </p:spPr>
        <p:txBody>
          <a:bodyPr/>
          <a:lstStyle/>
          <a:p>
            <a:r>
              <a:rPr lang="ru-RU" sz="2800" dirty="0" smtClean="0"/>
              <a:t>В элеваторе для нас </a:t>
            </a:r>
            <a:br>
              <a:rPr lang="ru-RU" sz="2800" dirty="0" smtClean="0"/>
            </a:br>
            <a:r>
              <a:rPr lang="ru-RU" sz="2800" dirty="0" smtClean="0"/>
              <a:t>         Хлеб хранится про запас.</a:t>
            </a:r>
            <a:br>
              <a:rPr lang="ru-RU" sz="2800" dirty="0" smtClean="0"/>
            </a:br>
            <a:r>
              <a:rPr lang="ru-RU" sz="2800" dirty="0" smtClean="0"/>
              <a:t>           Здесь ему тепло, удобно…</a:t>
            </a:r>
            <a:endParaRPr lang="ru-RU" sz="2800" dirty="0"/>
          </a:p>
        </p:txBody>
      </p:sp>
      <p:pic>
        <p:nvPicPr>
          <p:cNvPr id="6146" name="Picture 2" descr="C:\Users\1\Downloads\1276688379_zernoxranilishh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1" y="188640"/>
            <a:ext cx="6835838" cy="1152128"/>
          </a:xfrm>
        </p:spPr>
        <p:txBody>
          <a:bodyPr/>
          <a:lstStyle/>
          <a:p>
            <a:r>
              <a:rPr lang="ru-RU" sz="2800" dirty="0" smtClean="0"/>
              <a:t>         Едет хлеб на мельницу.</a:t>
            </a:r>
            <a:br>
              <a:rPr lang="ru-RU" sz="2800" dirty="0" smtClean="0"/>
            </a:br>
            <a:r>
              <a:rPr lang="ru-RU" sz="2800" dirty="0" smtClean="0"/>
              <a:t>               Здесь в любом количестве</a:t>
            </a:r>
            <a:br>
              <a:rPr lang="ru-RU" sz="2800" dirty="0" smtClean="0"/>
            </a:br>
            <a:r>
              <a:rPr lang="ru-RU" sz="2800" dirty="0" smtClean="0"/>
              <a:t>Получается мука.</a:t>
            </a:r>
            <a:endParaRPr lang="ru-RU" sz="2800" dirty="0"/>
          </a:p>
        </p:txBody>
      </p:sp>
      <p:pic>
        <p:nvPicPr>
          <p:cNvPr id="7171" name="Picture 3" descr="C:\Users\1\Downloads\5931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347"/>
            <a:ext cx="91440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ownloads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0763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864096"/>
          </a:xfrm>
        </p:spPr>
        <p:txBody>
          <a:bodyPr/>
          <a:lstStyle/>
          <a:p>
            <a:r>
              <a:rPr lang="ru-RU" sz="2800" dirty="0" smtClean="0"/>
              <a:t>Богатырь – муковоз</a:t>
            </a:r>
            <a:br>
              <a:rPr lang="ru-RU" sz="2800" dirty="0" smtClean="0"/>
            </a:br>
            <a:r>
              <a:rPr lang="ru-RU" sz="2800" dirty="0" smtClean="0"/>
              <a:t>       На завод муку привез…</a:t>
            </a:r>
            <a:endParaRPr lang="ru-RU" sz="2800" dirty="0"/>
          </a:p>
        </p:txBody>
      </p:sp>
      <p:pic>
        <p:nvPicPr>
          <p:cNvPr id="8194" name="Picture 2" descr="C:\Users\1\Downloads\mukovoz-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658"/>
            <a:ext cx="9174541" cy="55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008112"/>
          </a:xfrm>
        </p:spPr>
        <p:txBody>
          <a:bodyPr/>
          <a:lstStyle/>
          <a:p>
            <a:r>
              <a:rPr lang="ru-RU" sz="2800" dirty="0" smtClean="0"/>
              <a:t>       На большом хлебозаводе</a:t>
            </a:r>
            <a:br>
              <a:rPr lang="ru-RU" sz="2800" dirty="0" smtClean="0"/>
            </a:br>
            <a:r>
              <a:rPr lang="ru-RU" sz="2800" dirty="0" smtClean="0"/>
              <a:t>Станет тестом  мука.</a:t>
            </a:r>
            <a:endParaRPr lang="ru-RU" sz="2800" dirty="0"/>
          </a:p>
        </p:txBody>
      </p:sp>
      <p:pic>
        <p:nvPicPr>
          <p:cNvPr id="9218" name="Picture 2" descr="C:\Users\1\Downloads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5146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ownloads\8bc65_hlebozavod-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17092"/>
            <a:ext cx="2968588" cy="19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ownloads\o-nashem-detstve-pokoleniyu-posvyashchaetsya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20871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\Downloads\47166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4" y="3907135"/>
            <a:ext cx="28956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1\Downloads\2499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05064"/>
            <a:ext cx="2935213" cy="19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Что можно испечь из муки?</a:t>
            </a:r>
            <a:endParaRPr lang="ru-RU" sz="2800" dirty="0"/>
          </a:p>
        </p:txBody>
      </p:sp>
      <p:pic>
        <p:nvPicPr>
          <p:cNvPr id="11266" name="Picture 2" descr="C:\Users\1\Downloads\0017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830509" cy="17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ownloads\y_5ec1c5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700804"/>
            <a:ext cx="2369719" cy="17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ownloads\67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50" y="260648"/>
            <a:ext cx="19526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ownloads\cake-6465-1680x1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3413408" cy="21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1\Downloads\4650689324d0d24af518d64.370972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31" y="2007121"/>
            <a:ext cx="2196344" cy="29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1\Downloads\3636_8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88" y="4455967"/>
            <a:ext cx="3377952" cy="22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656184"/>
          </a:xfrm>
        </p:spPr>
        <p:txBody>
          <a:bodyPr/>
          <a:lstStyle/>
          <a:p>
            <a:r>
              <a:rPr lang="ru-RU" sz="2800" dirty="0" smtClean="0"/>
              <a:t>                     Плюшки, сушки да ватрушки,</a:t>
            </a:r>
            <a:br>
              <a:rPr lang="ru-RU" sz="2800" dirty="0" smtClean="0"/>
            </a:br>
            <a:r>
              <a:rPr lang="ru-RU" sz="2800" dirty="0" smtClean="0"/>
              <a:t> Куличи да калачи,</a:t>
            </a:r>
            <a:br>
              <a:rPr lang="ru-RU" sz="2800" dirty="0" smtClean="0"/>
            </a:br>
            <a:r>
              <a:rPr lang="ru-RU" sz="2800" dirty="0" smtClean="0"/>
              <a:t>   Сладкие коврижки,</a:t>
            </a:r>
            <a:br>
              <a:rPr lang="ru-RU" sz="2800" dirty="0" smtClean="0"/>
            </a:br>
            <a:r>
              <a:rPr lang="ru-RU" sz="2800" dirty="0" smtClean="0"/>
              <a:t>Медовые пышки.</a:t>
            </a:r>
            <a:endParaRPr lang="ru-RU" sz="2800" dirty="0"/>
          </a:p>
        </p:txBody>
      </p:sp>
      <p:pic>
        <p:nvPicPr>
          <p:cNvPr id="10242" name="Picture 2" descr="C:\Users\1\Downloads\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4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648072"/>
          </a:xfrm>
        </p:spPr>
        <p:txBody>
          <a:bodyPr/>
          <a:lstStyle/>
          <a:p>
            <a:r>
              <a:rPr lang="ru-RU" sz="2800" dirty="0" smtClean="0"/>
              <a:t>Выбери мучные продукты.</a:t>
            </a:r>
            <a:endParaRPr lang="ru-RU" sz="2800" dirty="0"/>
          </a:p>
        </p:txBody>
      </p:sp>
      <p:pic>
        <p:nvPicPr>
          <p:cNvPr id="4098" name="Picture 2" descr="C:\Users\1\Downloads\i8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707">
            <a:off x="6508613" y="604706"/>
            <a:ext cx="240026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ownloads\312919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025878" cy="24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1\Downloads\big_99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648">
            <a:off x="375135" y="3441215"/>
            <a:ext cx="3493195" cy="26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ownloads\photos0-800x60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90" y="4540560"/>
            <a:ext cx="3089920" cy="23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1\Downloads\26ffeb2857d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955">
            <a:off x="5996240" y="3517432"/>
            <a:ext cx="2801888" cy="21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1\Downloads\21f452a8994909fc3cbd3661a0e66d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3101330" cy="232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6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1\Downloads\0_69ab9_83a75985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3553">
            <a:off x="198394" y="617353"/>
            <a:ext cx="3128911" cy="20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 descr="C:\Users\1\Downloads\макаронные изделия_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13" y="332656"/>
            <a:ext cx="2975991" cy="22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1\Downloads\17989_image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703">
            <a:off x="5924360" y="351900"/>
            <a:ext cx="2661486" cy="26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ownloads\451595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1372"/>
            <a:ext cx="5055579" cy="28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ownloads\212-2_1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53" y="3411373"/>
            <a:ext cx="3374269" cy="27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98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229600" cy="144016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800" dirty="0" smtClean="0"/>
              <a:t>За лесами, за лугами</a:t>
            </a:r>
            <a:br>
              <a:rPr lang="ru-RU" sz="2800" dirty="0" smtClean="0"/>
            </a:br>
            <a:r>
              <a:rPr lang="ru-RU" sz="2800" dirty="0" smtClean="0"/>
              <a:t>   Раздается в поле гром:</a:t>
            </a:r>
            <a:br>
              <a:rPr lang="ru-RU" sz="2800" dirty="0" smtClean="0"/>
            </a:br>
            <a:r>
              <a:rPr lang="ru-RU" sz="2800" dirty="0" smtClean="0"/>
              <a:t>   Это тракторы плугами</a:t>
            </a:r>
            <a:br>
              <a:rPr lang="ru-RU" sz="2800" dirty="0" smtClean="0"/>
            </a:br>
            <a:r>
              <a:rPr lang="ru-RU" sz="2800" dirty="0" smtClean="0"/>
              <a:t>       Пашут легкий чернозем.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ownloads\4e5f49795c2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141"/>
            <a:ext cx="9144000" cy="512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8875"/>
            <a:ext cx="5945172" cy="46491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Ребята, а кто из вас видел дома, как мама делает тесто?</a:t>
            </a:r>
            <a:r>
              <a:rPr lang="ru-RU" b="1" dirty="0">
                <a:ea typeface="Calibri"/>
                <a:cs typeface="Times New Roman"/>
              </a:rPr>
              <a:t/>
            </a:r>
            <a:br>
              <a:rPr lang="ru-RU" b="1" dirty="0">
                <a:ea typeface="Calibri"/>
                <a:cs typeface="Times New Roman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464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doshvozrast.ru/images/hleb11.jpg">
            <a:hlinkClick r:id="rId3" action="ppaction://hlinksldjump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20280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Посмотрите, какие нужны компоненты</a:t>
            </a:r>
            <a:r>
              <a:rPr lang="ru-RU" b="1" dirty="0">
                <a:ea typeface="Calibri"/>
                <a:cs typeface="Times New Roman"/>
              </a:rPr>
              <a:t/>
            </a:r>
            <a:br>
              <a:rPr lang="ru-RU" b="1" dirty="0">
                <a:ea typeface="Calibri"/>
                <a:cs typeface="Times New Roman"/>
              </a:rPr>
            </a:br>
            <a:endParaRPr lang="ru-RU" b="1" dirty="0"/>
          </a:p>
        </p:txBody>
      </p:sp>
      <p:pic>
        <p:nvPicPr>
          <p:cNvPr id="5" name="Рисунок 4" descr="http://doshvozrast.ru/images/hleb10.jpg">
            <a:hlinkClick r:id="rId5" action="ppaction://hlinksldjump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81" y="1844824"/>
            <a:ext cx="2767907" cy="187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doshvozrast.ru/images/hleb12.jpg">
            <a:hlinkClick r:id="rId7" action="ppaction://hlinksldjump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35154"/>
            <a:ext cx="2592288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627784" y="611776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/>
                <a:ea typeface="Calibri"/>
              </a:rPr>
              <a:t> </a:t>
            </a:r>
            <a:endParaRPr lang="ru-RU" sz="2800" b="1" dirty="0"/>
          </a:p>
        </p:txBody>
      </p:sp>
      <p:pic>
        <p:nvPicPr>
          <p:cNvPr id="10" name="Рисунок 9" descr="http://doshvozrast.ru/images/hleb08.jpg">
            <a:hlinkClick r:id="rId9" action="ppaction://hlinksldjump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0" y="4293096"/>
            <a:ext cx="2304256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5-конечная звезда 10">
            <a:hlinkClick r:id="rId11" action="ppaction://hlinksldjump"/>
          </p:cNvPr>
          <p:cNvSpPr/>
          <p:nvPr/>
        </p:nvSpPr>
        <p:spPr>
          <a:xfrm>
            <a:off x="4211960" y="52546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История хлеба\картинки продуктов из муки\0b098ba21b15759bd08792fdb81392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82" y="4105419"/>
            <a:ext cx="3294909" cy="24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История хлеба\картинки продуктов из муки\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0" y="230774"/>
            <a:ext cx="2300791" cy="18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История хлеба\картинки продуктов из муки\1255c93072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912">
            <a:off x="2970608" y="3787659"/>
            <a:ext cx="2627308" cy="19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1\Desktop\История хлеба\картинки продуктов из муки\1265280448_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72" y="641697"/>
            <a:ext cx="2738640" cy="1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1\Desktop\История хлеба\картинки продуктов из муки\baraniz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093">
            <a:off x="6039746" y="1205034"/>
            <a:ext cx="2554149" cy="25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1\Desktop\История хлеба\картинки продуктов из муки\clip89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0" y="2263051"/>
            <a:ext cx="3017912" cy="201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1\Desktop\История хлеба\картинки продуктов из муки\clip89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7" y="4565511"/>
            <a:ext cx="3022326" cy="20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25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История хлеба\картинки продуктов из муки\0015-015-Peche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928">
            <a:off x="5764410" y="746605"/>
            <a:ext cx="2834289" cy="22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История хлеба\картинки продуктов из муки\720cecc40b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43" y="4701715"/>
            <a:ext cx="2894701" cy="164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История хлеба\картинки продуктов из муки\90150845_b4ed658eb59fa657c3e79b971439f0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7283"/>
            <a:ext cx="3223172" cy="22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История хлеба\картинки продуктов из муки\1296110736_200035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01108"/>
            <a:ext cx="3148856" cy="23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\Desktop\История хлеба\картинки продуктов из муки\c5f644fa721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6634">
            <a:off x="287993" y="3517123"/>
            <a:ext cx="3352254" cy="20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\Desktop\История хлеба\картинки продуктов из муки\ponchik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84" y="1567977"/>
            <a:ext cx="2786766" cy="209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67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864096"/>
          </a:xfrm>
        </p:spPr>
        <p:txBody>
          <a:bodyPr/>
          <a:lstStyle/>
          <a:p>
            <a:r>
              <a:rPr lang="ru-RU" sz="2800" dirty="0" smtClean="0"/>
              <a:t>И. Шишкин  «Рожь»</a:t>
            </a:r>
            <a:endParaRPr lang="ru-RU" sz="2800" dirty="0"/>
          </a:p>
        </p:txBody>
      </p:sp>
      <p:pic>
        <p:nvPicPr>
          <p:cNvPr id="12290" name="Picture 2" descr="C:\Users\1\Downloads\Рожь_Шишкин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47" y="1274807"/>
            <a:ext cx="9144000" cy="55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936104"/>
          </a:xfrm>
        </p:spPr>
        <p:txBody>
          <a:bodyPr/>
          <a:lstStyle/>
          <a:p>
            <a:r>
              <a:rPr lang="ru-RU" sz="2800" dirty="0" smtClean="0"/>
              <a:t>Г. Мясоедов «Косцы»</a:t>
            </a:r>
            <a:endParaRPr lang="ru-RU" sz="2800" dirty="0"/>
          </a:p>
        </p:txBody>
      </p:sp>
      <p:pic>
        <p:nvPicPr>
          <p:cNvPr id="13314" name="Picture 2" descr="C:\Users\1\Downloads\Mysoedov_Kosc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2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792088"/>
          </a:xfrm>
        </p:spPr>
        <p:txBody>
          <a:bodyPr/>
          <a:lstStyle/>
          <a:p>
            <a:r>
              <a:rPr lang="ru-RU" sz="2800" dirty="0" smtClean="0"/>
              <a:t>Дети рисуют «Хлебное поле»</a:t>
            </a:r>
            <a:endParaRPr lang="ru-RU" sz="2800" dirty="0"/>
          </a:p>
        </p:txBody>
      </p:sp>
      <p:pic>
        <p:nvPicPr>
          <p:cNvPr id="1026" name="Picture 2" descr="F:\DCIM\100D3100\DSC_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1268760"/>
            <a:ext cx="3528392" cy="23522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0D3100\DSC_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36" y="1268760"/>
            <a:ext cx="3564396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0D3100\DSC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965375" cy="2643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0D3100\DSC_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965375" cy="2643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ru-RU" sz="2800" dirty="0" smtClean="0"/>
              <a:t>Аппликация «Пшеничное поле»</a:t>
            </a:r>
            <a:endParaRPr lang="ru-RU" sz="2800" dirty="0"/>
          </a:p>
        </p:txBody>
      </p:sp>
      <p:pic>
        <p:nvPicPr>
          <p:cNvPr id="2050" name="Picture 2" descr="F:\DCIM\100D3100\DSC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7856"/>
            <a:ext cx="4671895" cy="42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00D3100\DSC_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41" y="1977857"/>
            <a:ext cx="4826359" cy="42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Игра на развитие координации  речи и движения «Колосок»</a:t>
            </a:r>
            <a:endParaRPr lang="ru-RU" sz="2800" dirty="0"/>
          </a:p>
        </p:txBody>
      </p:sp>
      <p:pic>
        <p:nvPicPr>
          <p:cNvPr id="8194" name="Picture 2" descr="F:\DCIM\100D3100\DSC_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87" y="1679969"/>
            <a:ext cx="4204841" cy="280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DCIM\100D3100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7" y="1700807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DCIM\100D3100\DSC_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98" y="4653135"/>
            <a:ext cx="3151061" cy="210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83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Музыкальная композиция «Хлебное поле. Колоски. Косцы»</a:t>
            </a:r>
            <a:endParaRPr lang="ru-RU" sz="2800" dirty="0"/>
          </a:p>
        </p:txBody>
      </p:sp>
      <p:pic>
        <p:nvPicPr>
          <p:cNvPr id="4" name="Picture 5" descr="I:\$ Глубокий анализ\Фото. Колоски в д.с\Файл 00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96497"/>
            <a:ext cx="3270109" cy="49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:\$ Глубокий анализ\Фото. Колоски в д.с\Файл 00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564377"/>
            <a:ext cx="4031940" cy="25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$ Глубокий анализ\Фото. Колоски в д.с\Файл 00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149080"/>
            <a:ext cx="40319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29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152128"/>
          </a:xfrm>
        </p:spPr>
        <p:txBody>
          <a:bodyPr/>
          <a:lstStyle/>
          <a:p>
            <a:r>
              <a:rPr lang="ru-RU" sz="2800" dirty="0" smtClean="0"/>
              <a:t>На широкие долины</a:t>
            </a:r>
            <a:br>
              <a:rPr lang="ru-RU" sz="2800" dirty="0" smtClean="0"/>
            </a:br>
            <a:r>
              <a:rPr lang="ru-RU" sz="2800" dirty="0" smtClean="0"/>
              <a:t>        Вышли новые машины. </a:t>
            </a:r>
            <a:br>
              <a:rPr lang="ru-RU" sz="2800" dirty="0" smtClean="0"/>
            </a:br>
            <a:r>
              <a:rPr lang="ru-RU" sz="2800" dirty="0" smtClean="0"/>
              <a:t> (Боронование)</a:t>
            </a:r>
            <a:endParaRPr lang="ru-RU" sz="2800" dirty="0"/>
          </a:p>
        </p:txBody>
      </p:sp>
      <p:pic>
        <p:nvPicPr>
          <p:cNvPr id="2051" name="Picture 3" descr="C:\Users\1\Downloads\553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$ Глубокий анализ\Фото. Колоски в д.с\Файл 00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569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03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I:\$ Глубокий анализ\Фото. Колоски в д.с\Файл 00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92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64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5739164"/>
          </a:xfrm>
        </p:spPr>
        <p:txBody>
          <a:bodyPr/>
          <a:lstStyle/>
          <a:p>
            <a:r>
              <a:rPr lang="ru-RU" sz="2800" dirty="0" smtClean="0"/>
              <a:t>Презентацию составили, досуг провели:</a:t>
            </a:r>
            <a:br>
              <a:rPr lang="ru-RU" sz="2800" dirty="0" smtClean="0"/>
            </a:br>
            <a:r>
              <a:rPr lang="ru-RU" sz="2800" dirty="0" smtClean="0"/>
              <a:t>     </a:t>
            </a:r>
            <a:r>
              <a:rPr lang="ru-RU" sz="2800" dirty="0" err="1" smtClean="0"/>
              <a:t>Сидаева</a:t>
            </a:r>
            <a:r>
              <a:rPr lang="ru-RU" sz="2800" dirty="0" smtClean="0"/>
              <a:t> О.А. – учитель –логопед</a:t>
            </a:r>
            <a:br>
              <a:rPr lang="ru-RU" sz="2800" dirty="0" smtClean="0"/>
            </a:br>
            <a:r>
              <a:rPr lang="ru-RU" sz="2800" dirty="0" smtClean="0"/>
              <a:t>Ларионова В.Н. – воспитатель</a:t>
            </a:r>
            <a:br>
              <a:rPr lang="ru-RU" sz="2800" dirty="0" smtClean="0"/>
            </a:br>
            <a:r>
              <a:rPr lang="ru-RU" sz="2800" dirty="0" smtClean="0"/>
              <a:t>Шинкарева С.В. – воспитатель</a:t>
            </a:r>
            <a:br>
              <a:rPr lang="ru-RU" sz="2800" dirty="0" smtClean="0"/>
            </a:br>
            <a:r>
              <a:rPr lang="ru-RU" sz="2800" dirty="0" err="1" smtClean="0"/>
              <a:t>Стрельбицкая</a:t>
            </a:r>
            <a:r>
              <a:rPr lang="ru-RU" sz="2800" dirty="0" smtClean="0"/>
              <a:t> И.Е.- музыкальный работник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7720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504056"/>
          </a:xfrm>
        </p:spPr>
        <p:txBody>
          <a:bodyPr/>
          <a:lstStyle/>
          <a:p>
            <a:r>
              <a:rPr lang="ru-RU" sz="2800" dirty="0" smtClean="0"/>
              <a:t>Сеют сеялки зерно.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</p:spPr>
      </p:pic>
    </p:spTree>
    <p:extLst>
      <p:ext uri="{BB962C8B-B14F-4D97-AF65-F5344CB8AC3E}">
        <p14:creationId xmlns:p14="http://schemas.microsoft.com/office/powerpoint/2010/main" val="15281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56263" cy="936104"/>
          </a:xfrm>
        </p:spPr>
        <p:txBody>
          <a:bodyPr/>
          <a:lstStyle/>
          <a:p>
            <a:r>
              <a:rPr lang="ru-RU" sz="3600" dirty="0" smtClean="0"/>
              <a:t>Зеленое </a:t>
            </a:r>
            <a:r>
              <a:rPr lang="ru-RU" sz="2800" dirty="0" smtClean="0"/>
              <a:t>пшеничное</a:t>
            </a:r>
            <a:r>
              <a:rPr lang="ru-RU" sz="3600" dirty="0" smtClean="0"/>
              <a:t> поле</a:t>
            </a:r>
            <a:endParaRPr lang="ru-RU" sz="3600" dirty="0"/>
          </a:p>
        </p:txBody>
      </p:sp>
      <p:pic>
        <p:nvPicPr>
          <p:cNvPr id="1026" name="Picture 2" descr="C:\Users\1\Downloads\green_wheat_4-1280x8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3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5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648072"/>
          </a:xfrm>
        </p:spPr>
        <p:txBody>
          <a:bodyPr/>
          <a:lstStyle/>
          <a:p>
            <a:r>
              <a:rPr lang="ru-RU" sz="2800" dirty="0" smtClean="0"/>
              <a:t>Удобрения необходимы  для хорошего урожая.</a:t>
            </a:r>
            <a:endParaRPr lang="ru-RU" sz="2800" dirty="0"/>
          </a:p>
        </p:txBody>
      </p:sp>
      <p:pic>
        <p:nvPicPr>
          <p:cNvPr id="3074" name="Picture 2" descr="C:\Users\1\Downloads\es20231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" y="908720"/>
            <a:ext cx="912509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720080"/>
          </a:xfrm>
        </p:spPr>
        <p:txBody>
          <a:bodyPr/>
          <a:lstStyle/>
          <a:p>
            <a:r>
              <a:rPr lang="ru-RU" sz="2800" dirty="0" smtClean="0"/>
              <a:t>Созрел хлеб и встал золотою стеною.</a:t>
            </a:r>
            <a:endParaRPr lang="ru-RU" sz="2800" dirty="0"/>
          </a:p>
        </p:txBody>
      </p:sp>
      <p:pic>
        <p:nvPicPr>
          <p:cNvPr id="4098" name="Picture 2" descr="C:\Users\1\Downloads\0_a2629_e6a62443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" y="1022777"/>
            <a:ext cx="9138865" cy="583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1" y="570156"/>
            <a:ext cx="5683710" cy="1054250"/>
          </a:xfrm>
        </p:spPr>
        <p:txBody>
          <a:bodyPr/>
          <a:lstStyle/>
          <a:p>
            <a:r>
              <a:rPr lang="ru-RU" sz="2800" dirty="0" smtClean="0"/>
              <a:t>Колоски пшеницы и ржи</a:t>
            </a:r>
            <a:endParaRPr lang="ru-RU" sz="2800" dirty="0"/>
          </a:p>
        </p:txBody>
      </p:sp>
      <p:pic>
        <p:nvPicPr>
          <p:cNvPr id="2052" name="Picture 4" descr="C:\Users\1\Downloads\f98b9e7b71543149787d08a67d27933f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543609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ownloads\рожь 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2655">
            <a:off x="3771352" y="2205206"/>
            <a:ext cx="5390493" cy="30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1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936104"/>
          </a:xfrm>
        </p:spPr>
        <p:txBody>
          <a:bodyPr/>
          <a:lstStyle/>
          <a:p>
            <a:r>
              <a:rPr lang="ru-RU" sz="2800" dirty="0" smtClean="0"/>
              <a:t>…за уборку пора,</a:t>
            </a:r>
            <a:br>
              <a:rPr lang="ru-RU" sz="2800" dirty="0" smtClean="0"/>
            </a:br>
            <a:r>
              <a:rPr lang="ru-RU" sz="2800" dirty="0" smtClean="0"/>
              <a:t>для хлеба комбайны нужны, трактора.</a:t>
            </a:r>
            <a:endParaRPr lang="ru-RU" sz="2800" dirty="0"/>
          </a:p>
        </p:txBody>
      </p:sp>
      <p:pic>
        <p:nvPicPr>
          <p:cNvPr id="5122" name="Picture 2" descr="C:\Users\1\Downloads\зерн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737"/>
            <a:ext cx="9144000" cy="56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720</TotalTime>
  <Words>157</Words>
  <Application>Microsoft Office PowerPoint</Application>
  <PresentationFormat>Экран (4:3)</PresentationFormat>
  <Paragraphs>28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Твердый переплет</vt:lpstr>
      <vt:lpstr>«Хлебушек, хлебушек - всему голова»</vt:lpstr>
      <vt:lpstr>За лесами, за лугами    Раздается в поле гром:    Это тракторы плугами        Пашут легкий чернозем.</vt:lpstr>
      <vt:lpstr>На широкие долины         Вышли новые машины.   (Боронование)</vt:lpstr>
      <vt:lpstr>Сеют сеялки зерно. </vt:lpstr>
      <vt:lpstr>Зеленое пшеничное поле</vt:lpstr>
      <vt:lpstr>Удобрения необходимы  для хорошего урожая.</vt:lpstr>
      <vt:lpstr>Созрел хлеб и встал золотою стеною.</vt:lpstr>
      <vt:lpstr>Колоски пшеницы и ржи</vt:lpstr>
      <vt:lpstr>…за уборку пора, для хлеба комбайны нужны, трактора.</vt:lpstr>
      <vt:lpstr>                       Сколько в этом зернышке   Вложено труда                        Знают только солнышко, Ветер и вода. </vt:lpstr>
      <vt:lpstr>Зерно пшеницы и ржи</vt:lpstr>
      <vt:lpstr>В элеваторе для нас           Хлеб хранится про запас.            Здесь ему тепло, удобно…</vt:lpstr>
      <vt:lpstr>         Едет хлеб на мельницу.                Здесь в любом количестве Получается мука.</vt:lpstr>
      <vt:lpstr>Богатырь – муковоз        На завод муку привез…</vt:lpstr>
      <vt:lpstr>       На большом хлебозаводе Станет тестом  мука.</vt:lpstr>
      <vt:lpstr>Что можно испечь из муки?</vt:lpstr>
      <vt:lpstr>                     Плюшки, сушки да ватрушки,  Куличи да калачи,    Сладкие коврижки, Медовые пышки.</vt:lpstr>
      <vt:lpstr>Выбери мучные продукты.</vt:lpstr>
      <vt:lpstr>Презентация PowerPoint</vt:lpstr>
      <vt:lpstr>Ребята, а кто из вас видел дома, как мама делает тесто? </vt:lpstr>
      <vt:lpstr>Посмотрите, какие нужны компоненты </vt:lpstr>
      <vt:lpstr>Презентация PowerPoint</vt:lpstr>
      <vt:lpstr>Презентация PowerPoint</vt:lpstr>
      <vt:lpstr>И. Шишкин  «Рожь»</vt:lpstr>
      <vt:lpstr>Г. Мясоедов «Косцы»</vt:lpstr>
      <vt:lpstr>Дети рисуют «Хлебное поле»</vt:lpstr>
      <vt:lpstr>Аппликация «Пшеничное поле»</vt:lpstr>
      <vt:lpstr>Игра на развитие координации  речи и движения «Колосок»</vt:lpstr>
      <vt:lpstr>Музыкальная композиция «Хлебное поле. Колоски. Косцы»</vt:lpstr>
      <vt:lpstr>Презентация PowerPoint</vt:lpstr>
      <vt:lpstr>Презентация PowerPoint</vt:lpstr>
      <vt:lpstr>Презентацию составили, досуг провели:      Сидаева О.А. – учитель –логопед Ларионова В.Н. – воспитатель Шинкарева С.В. – воспитатель Стрельбицкая И.Е.- музыкальный работник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73</cp:revision>
  <dcterms:modified xsi:type="dcterms:W3CDTF">2013-12-22T19:23:08Z</dcterms:modified>
</cp:coreProperties>
</file>