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188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406131-BA24-4ABE-A882-84FE4C16D0A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77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0F4EB82-D44E-4016-853D-73B70800E0C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6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69CA00-313E-424F-9519-764A7FF33A7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94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51097E-A9AA-4E40-8E26-55090C433AC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418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CD241D-D639-4B7F-A7B8-0D6137D4BC7C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3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055139-03D8-46B9-A59F-0FEFDDFAD246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76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2CA664-FDCC-423B-823A-FDB551B09F6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693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310270-031E-42CB-8DD8-84CF72FF377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78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473DF5-695A-4745-B85B-DB5E11A15942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75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A28D98-DBCD-493B-9E0F-B13F12E11C0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905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449B96-7B15-49A5-A834-D7B74B3E916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4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97AE07-E10B-49F2-AF74-C7F1BE458B8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02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1EC68D-366F-4F6E-B052-9CE91A152EFC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87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388461-0196-46EC-89BF-3D27349DA64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21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392C5A-008B-4992-A4F4-ADD6A6982191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13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48DDA7-3679-4B6B-9054-12C098F4FAF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68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4BBA87-4D0D-4952-AC97-97197D842DD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86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6B671C-0260-4B0B-8BD6-8770626F3E81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7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64ABE2-8285-4D72-9612-78EEBD6EF123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37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3C6562-0643-4792-88A6-E548F682FE6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69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8D057F-9997-45D5-8D22-C225B3D06B5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2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03BA53-7D59-4B3C-A216-EA3E13D18BB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0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FF8C88-3C4D-4E98-B353-54B7F56C389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57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00767C-1F4C-417B-8D5C-0CA737549D6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20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2916C-5286-4BC3-9ED1-1C8FCCFCD70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16CB1-BFE2-4B1B-8C1F-EBE12198019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74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F72A6-6116-441C-965F-84472AC4343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32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828F1A-059A-411E-A0EB-5092734AA0D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69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E37874-A59A-4074-AAC1-D67F210EF43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28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355793-5F71-452F-A5A7-74FEA17B4DA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34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FF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FC7CC30-191E-49D6-8F5C-C6656CE2164E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Arial Unicode M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996" y="1079997"/>
            <a:ext cx="7020004" cy="179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rPr>
              <a:t>    Перелётные птицы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5441" y="2796838"/>
            <a:ext cx="7020004" cy="16261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2300DC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 Внеклассное занятие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2300DC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 по окружающему миру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2300DC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в начальной школе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997" y="4859999"/>
            <a:ext cx="7560003" cy="17391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0" i="0" u="none" strike="noStrike" kern="1200" cap="none" spc="0" baseline="0">
                <a:solidFill>
                  <a:srgbClr val="3DEB3D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   </a:t>
            </a:r>
            <a:r>
              <a:rPr lang="ru-RU" sz="3600" b="0" i="0" u="none" strike="noStrike" kern="1200" cap="none" spc="0" baseline="0">
                <a:solidFill>
                  <a:srgbClr val="3DEB3D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Автор:учитель начальных классов ГБОУ СОШ№2090 Храмова О.А.</a:t>
            </a:r>
          </a:p>
        </p:txBody>
      </p:sp>
    </p:spTree>
  </p:cSld>
  <p:clrMapOvr>
    <a:masterClrMapping/>
  </p:clrMapOvr>
  <p:transition spd="med" advTm="1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Чибис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1715039" y="1768678"/>
            <a:ext cx="6649196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Журавль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3168716" y="1768678"/>
            <a:ext cx="3741843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Ласточка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1592281" y="1768678"/>
            <a:ext cx="6894722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Лебедь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1047957" y="1768678"/>
            <a:ext cx="7982995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Скворец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2696044" y="1768678"/>
            <a:ext cx="4686839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Цапля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3157560" y="1768678"/>
            <a:ext cx="3764164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5C8526"/>
                </a:solidFill>
              </a:rPr>
              <a:t>Зяблик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2334243" y="1768678"/>
            <a:ext cx="5410440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173159"/>
            <a:ext cx="9071643" cy="1518836"/>
          </a:xfrm>
        </p:spPr>
        <p:txBody>
          <a:bodyPr/>
          <a:lstStyle/>
          <a:p>
            <a:pPr lvl="0"/>
            <a:r>
              <a:rPr lang="ru-RU" sz="5400">
                <a:solidFill>
                  <a:srgbClr val="0047FF"/>
                </a:solidFill>
                <a:latin typeface="Times New Roman" pitchFamily="18"/>
              </a:rPr>
              <a:t>«Счастливого полёта, птицы!</a:t>
            </a:r>
            <a:br>
              <a:rPr lang="ru-RU" sz="5400">
                <a:solidFill>
                  <a:srgbClr val="0047FF"/>
                </a:solidFill>
                <a:latin typeface="Times New Roman" pitchFamily="18"/>
              </a:rPr>
            </a:br>
            <a:r>
              <a:rPr lang="ru-RU" sz="5400">
                <a:solidFill>
                  <a:srgbClr val="0047FF"/>
                </a:solidFill>
                <a:latin typeface="Times New Roman" pitchFamily="18"/>
              </a:rPr>
              <a:t>Возвращайтесь к нам весной!»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2205359" y="1979996"/>
            <a:ext cx="5714643" cy="53337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6600" b="1">
                <a:solidFill>
                  <a:srgbClr val="EB613D"/>
                </a:solidFill>
                <a:latin typeface="Times New Roman" pitchFamily="18"/>
              </a:rPr>
              <a:t>Наступила осень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1186196" y="1768678"/>
            <a:ext cx="7706517" cy="4989240"/>
          </a:xfrm>
        </p:spPr>
      </p:pic>
    </p:spTree>
  </p:cSld>
  <p:clrMapOvr>
    <a:masterClrMapping/>
  </p:clrMapOvr>
  <p:transition spd="med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4800" b="1">
                <a:solidFill>
                  <a:srgbClr val="2300DC"/>
                </a:solidFill>
                <a:latin typeface="Times New Roman" pitchFamily="18"/>
              </a:rPr>
              <a:t>Перелётные птицы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79999" y="1229035"/>
            <a:ext cx="9395999" cy="2010957"/>
          </a:xfrm>
        </p:spPr>
        <p:txBody>
          <a:bodyPr anchor="ctr" anchorCtr="1"/>
          <a:lstStyle/>
          <a:p>
            <a:pPr lvl="0" algn="ctr"/>
            <a:r>
              <a:rPr lang="ru-RU" sz="2800" dirty="0">
                <a:solidFill>
                  <a:srgbClr val="6B0094"/>
                </a:solidFill>
                <a:latin typeface="Times New Roman" pitchFamily="18"/>
              </a:rPr>
              <a:t>Зимой многие птицы не смогут найти себе </a:t>
            </a:r>
            <a:r>
              <a:rPr lang="ru-RU" sz="2800" dirty="0" smtClean="0">
                <a:solidFill>
                  <a:srgbClr val="6B0094"/>
                </a:solidFill>
                <a:latin typeface="Times New Roman" pitchFamily="18"/>
              </a:rPr>
              <a:t>пищи.</a:t>
            </a:r>
          </a:p>
          <a:p>
            <a:pPr lvl="0" algn="ctr"/>
            <a:r>
              <a:rPr lang="ru-RU" sz="2800" dirty="0" smtClean="0">
                <a:solidFill>
                  <a:srgbClr val="6B0094"/>
                </a:solidFill>
                <a:latin typeface="Times New Roman" pitchFamily="18"/>
              </a:rPr>
              <a:t>Поэтому </a:t>
            </a:r>
            <a:r>
              <a:rPr lang="ru-RU" sz="2800" dirty="0">
                <a:solidFill>
                  <a:srgbClr val="6B0094"/>
                </a:solidFill>
                <a:latin typeface="Times New Roman" pitchFamily="18"/>
              </a:rPr>
              <a:t>они вынуждены осенью улетать  туда</a:t>
            </a:r>
            <a:r>
              <a:rPr lang="ru-RU" sz="2800" dirty="0" smtClean="0">
                <a:solidFill>
                  <a:srgbClr val="6B0094"/>
                </a:solidFill>
                <a:latin typeface="Times New Roman" pitchFamily="18"/>
              </a:rPr>
              <a:t>, где </a:t>
            </a:r>
            <a:r>
              <a:rPr lang="ru-RU" sz="2800" dirty="0">
                <a:solidFill>
                  <a:srgbClr val="6B0094"/>
                </a:solidFill>
                <a:latin typeface="Times New Roman" pitchFamily="18"/>
              </a:rPr>
              <a:t>будет тепло и много еды:</a:t>
            </a:r>
          </a:p>
          <a:p>
            <a:pPr lvl="0" algn="ctr"/>
            <a:r>
              <a:rPr lang="ru-RU" sz="2800" dirty="0">
                <a:solidFill>
                  <a:srgbClr val="6B0094"/>
                </a:solidFill>
                <a:latin typeface="Times New Roman" pitchFamily="18"/>
              </a:rPr>
              <a:t>насекомых</a:t>
            </a:r>
            <a:r>
              <a:rPr lang="ru-RU" sz="2800" dirty="0" smtClean="0">
                <a:solidFill>
                  <a:srgbClr val="6B0094"/>
                </a:solidFill>
                <a:latin typeface="Times New Roman" pitchFamily="18"/>
              </a:rPr>
              <a:t>, плоти, ягод, семян</a:t>
            </a:r>
            <a:r>
              <a:rPr lang="ru-RU" sz="2800" dirty="0">
                <a:solidFill>
                  <a:srgbClr val="6B0094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2534040" y="3378598"/>
            <a:ext cx="4889516" cy="37443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355E00"/>
                </a:solidFill>
              </a:rPr>
              <a:t>Кукушка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2123995" y="1768678"/>
            <a:ext cx="5831284" cy="4989240"/>
          </a:xfrm>
        </p:spPr>
      </p:pic>
    </p:spTree>
  </p:cSld>
  <p:clrMapOvr>
    <a:masterClrMapping/>
  </p:clrMapOvr>
  <p:transition spd="med" advTm="1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ru-RU">
                <a:solidFill>
                  <a:srgbClr val="355E00"/>
                </a:solidFill>
              </a:rPr>
              <a:t>Соловей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1729797" y="1619996"/>
            <a:ext cx="6730203" cy="51807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Аист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1713603" y="1768678"/>
            <a:ext cx="6652077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Дрозд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1713603" y="1768678"/>
            <a:ext cx="6652077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008000"/>
                </a:solidFill>
              </a:rPr>
              <a:t>Жаворонок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2094835" y="1768678"/>
            <a:ext cx="5889238" cy="4989240"/>
          </a:xfrm>
        </p:spPr>
      </p:pic>
    </p:spTree>
  </p:cSld>
  <p:clrMapOvr>
    <a:masterClrMapping/>
  </p:clrMapOvr>
  <p:transition spd="med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ru-RU">
                <a:solidFill>
                  <a:srgbClr val="008000"/>
                </a:solidFill>
              </a:rPr>
              <a:t>Грач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 bright="-50000"/>
            <a:alphaModFix/>
          </a:blip>
          <a:srcRect/>
          <a:stretch>
            <a:fillRect/>
          </a:stretch>
        </p:blipFill>
        <p:spPr>
          <a:xfrm>
            <a:off x="2051282" y="1768321"/>
            <a:ext cx="5976719" cy="4989240"/>
          </a:xfrm>
        </p:spPr>
      </p:pic>
    </p:spTree>
  </p:cSld>
  <p:clrMapOvr>
    <a:masterClrMapping/>
  </p:clrMapOvr>
  <p:transition spd="med" advTm="10000">
    <p:push dir="u"/>
  </p:transition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95</Words>
  <Application>Microsoft Office PowerPoint</Application>
  <PresentationFormat>Произвольный</PresentationFormat>
  <Paragraphs>41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Обычный</vt:lpstr>
      <vt:lpstr>Слайд 1</vt:lpstr>
      <vt:lpstr>Наступила осень</vt:lpstr>
      <vt:lpstr>Перелётные птицы</vt:lpstr>
      <vt:lpstr>Кукушка</vt:lpstr>
      <vt:lpstr>Соловей</vt:lpstr>
      <vt:lpstr>Аист</vt:lpstr>
      <vt:lpstr>Дрозд</vt:lpstr>
      <vt:lpstr>Жаворонок</vt:lpstr>
      <vt:lpstr>Грач</vt:lpstr>
      <vt:lpstr>Чибис</vt:lpstr>
      <vt:lpstr>Журавль</vt:lpstr>
      <vt:lpstr>Ласточка</vt:lpstr>
      <vt:lpstr>Лебедь</vt:lpstr>
      <vt:lpstr>Скворец</vt:lpstr>
      <vt:lpstr>Цапля</vt:lpstr>
      <vt:lpstr>Зяблик</vt:lpstr>
      <vt:lpstr>«Счастливого полёта, птицы! Возвращайтесь к нам весной!»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</cp:lastModifiedBy>
  <cp:revision>17</cp:revision>
  <dcterms:created xsi:type="dcterms:W3CDTF">2013-02-09T16:22:35Z</dcterms:created>
  <dcterms:modified xsi:type="dcterms:W3CDTF">2014-02-15T19:25:07Z</dcterms:modified>
</cp:coreProperties>
</file>