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7EAF463A-BC7C-46EE-9F1E-7F377CCA4891}" type="datetimeFigureOut">
              <a:rPr lang="en-US" smtClean="0"/>
              <a:pPr/>
              <a:t>12/17/2013</a:t>
            </a:fld>
            <a:endParaRPr lang="en-US"/>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AF463A-BC7C-46EE-9F1E-7F377CCA4891}" type="datetimeFigureOut">
              <a:rPr lang="en-US" smtClean="0"/>
              <a:pPr/>
              <a:t>12/17/2013</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7EAF463A-BC7C-46EE-9F1E-7F377CCA4891}" type="datetimeFigureOut">
              <a:rPr lang="en-US" smtClean="0"/>
              <a:pPr/>
              <a:t>12/17/2013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7EAF463A-BC7C-46EE-9F1E-7F377CCA4891}" type="datetimeFigureOut">
              <a:rPr lang="en-US" smtClean="0"/>
              <a:pPr/>
              <a:t>12/17/2013</a:t>
            </a:fld>
            <a:endParaRPr lang="en-US"/>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A483448D-3A78-4528-A469-B745A65DA480}" type="slidenum">
              <a:rPr lang="en-US" smtClean="0"/>
              <a:pPr/>
              <a:t>‹#›</a:t>
            </a:fld>
            <a:endParaRPr lang="en-US"/>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AF463A-BC7C-46EE-9F1E-7F377CCA4891}" type="datetimeFigureOut">
              <a:rPr lang="en-US" smtClean="0"/>
              <a:pPr/>
              <a:t>12/17/2013</a:t>
            </a:fld>
            <a:endParaRPr lang="en-US"/>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304800"/>
            <a:ext cx="7772400" cy="1470025"/>
          </a:xfrm>
        </p:spPr>
        <p:txBody>
          <a:bodyPr>
            <a:normAutofit/>
          </a:bodyPr>
          <a:lstStyle/>
          <a:p>
            <a:r>
              <a:rPr lang="ru-RU" sz="7200" dirty="0" smtClean="0"/>
              <a:t>Плавание рыб</a:t>
            </a:r>
            <a:endParaRPr lang="ru-RU" sz="7200" dirty="0"/>
          </a:p>
        </p:txBody>
      </p:sp>
      <p:pic>
        <p:nvPicPr>
          <p:cNvPr id="13314" name="Picture 2" descr="http://2photo.ru/uploads/posts/4268/20080618/david_doubilet/18_06_2008_0956413001213809308_david_doubilet.jpg"/>
          <p:cNvPicPr>
            <a:picLocks noChangeAspect="1" noChangeArrowheads="1"/>
          </p:cNvPicPr>
          <p:nvPr/>
        </p:nvPicPr>
        <p:blipFill>
          <a:blip r:embed="rId2" cstate="print"/>
          <a:srcRect/>
          <a:stretch>
            <a:fillRect/>
          </a:stretch>
        </p:blipFill>
        <p:spPr bwMode="auto">
          <a:xfrm>
            <a:off x="4343400" y="1905000"/>
            <a:ext cx="4590914" cy="3056983"/>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idx="1"/>
          </p:nvPr>
        </p:nvSpPr>
        <p:spPr>
          <a:xfrm>
            <a:off x="0" y="152400"/>
            <a:ext cx="5562600" cy="5486400"/>
          </a:xfrm>
        </p:spPr>
        <p:txBody>
          <a:bodyPr>
            <a:normAutofit fontScale="85000" lnSpcReduction="20000"/>
          </a:bodyPr>
          <a:lstStyle/>
          <a:p>
            <a:r>
              <a:rPr lang="ru-RU" sz="2800" dirty="0" smtClean="0"/>
              <a:t>Плотность тела у организмов, населяющих водную среду, близка к плотности воды. Благодаря этому они могут находиться в толще воды и плавать благодаря подаренным им природой приспособлениям – ластам, плавникам и пр. В передвижении рыб большую роль играет специальный орган – плавательный пузырь. Рыба может менять объем этого пузыря и количество воздуха в нем, благодаря чему ее суммарная плотность может меняться, и рыба может плавать на различной глубине, не испытывая неудобств.</a:t>
            </a:r>
          </a:p>
          <a:p>
            <a:endParaRPr lang="ru-RU" dirty="0"/>
          </a:p>
        </p:txBody>
      </p:sp>
      <p:pic>
        <p:nvPicPr>
          <p:cNvPr id="26627" name="Picture 3" descr="C:\Users\Алина\Desktop\x_ae803f25[1].jpg"/>
          <p:cNvPicPr>
            <a:picLocks noChangeAspect="1" noChangeArrowheads="1"/>
          </p:cNvPicPr>
          <p:nvPr/>
        </p:nvPicPr>
        <p:blipFill>
          <a:blip r:embed="rId2" cstate="print"/>
          <a:srcRect/>
          <a:stretch>
            <a:fillRect/>
          </a:stretch>
        </p:blipFill>
        <p:spPr bwMode="auto">
          <a:xfrm>
            <a:off x="5360513" y="3962400"/>
            <a:ext cx="3783487" cy="267940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Алина\Desktop\Рисунок1.jpg"/>
          <p:cNvPicPr>
            <a:picLocks noChangeAspect="1" noChangeArrowheads="1"/>
          </p:cNvPicPr>
          <p:nvPr/>
        </p:nvPicPr>
        <p:blipFill>
          <a:blip r:embed="rId2" cstate="print"/>
          <a:srcRect/>
          <a:stretch>
            <a:fillRect/>
          </a:stretch>
        </p:blipFill>
        <p:spPr bwMode="auto">
          <a:xfrm>
            <a:off x="838200" y="228600"/>
            <a:ext cx="7997009" cy="5725381"/>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04800"/>
            <a:ext cx="8229600" cy="5702491"/>
          </a:xfrm>
        </p:spPr>
        <p:txBody>
          <a:bodyPr>
            <a:normAutofit fontScale="85000" lnSpcReduction="20000"/>
          </a:bodyPr>
          <a:lstStyle/>
          <a:p>
            <a:r>
              <a:rPr lang="ru-RU" dirty="0" smtClean="0">
                <a:cs typeface="Aharoni" pitchFamily="2" charset="-79"/>
              </a:rPr>
              <a:t>Пузырь имеет, несомненно, весьма тесную связь с плаванием рыбы, так как рыбы, у которых пузырь был при опытах искусственно удален, могли держаться в воде, только усиленно работая плавниками, а при прекращении этой работы падали на дно. Какова же истинная его роль? Весьма ограниченная: он лишь помогает рыбе оставаться на определенной глубине, — именно на той, где вес вытесняемой рыбой воды равен весу самой рыбы. Когда же рыба работой плавников опускается ниже этого уровня, тело ее, испытывая большое наружное давление со стороны воды, сжимается, сдавливая пузырь; вес вытесняемого объема воды уменьшается, становится меньше веса рыбы, и рыба неудержимо падает вниз. Чем ниже она опускается, тем сильнее становится давление воды (на 1 атмосферу при опускании на каждые 10 м), тем больше сдавливается тело рыбы и тем стремительнее продолжает оно опускаться.</a:t>
            </a:r>
            <a:endParaRPr lang="ru-RU" dirty="0">
              <a:cs typeface="Aharoni" pitchFamily="2" charset="-79"/>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При ловле рыб из большой глубины случается, что иная рыба на половине пути высвобождается; но, вопреки ожиданию, она не опускается вновь в глубину, из которой была извлечена, а, напротив, стремительно поднимается на поверхность. У </a:t>
            </a:r>
            <a:r>
              <a:rPr lang="ru-RU" dirty="0" err="1" smtClean="0"/>
              <a:t>таких‑то</a:t>
            </a:r>
            <a:r>
              <a:rPr lang="ru-RU" smtClean="0"/>
              <a:t> рыб и замечают иногда, что пузырь выпячивается через рот.</a:t>
            </a:r>
            <a:endParaRPr lang="ru-RU" dirty="0"/>
          </a:p>
        </p:txBody>
      </p:sp>
      <p:sp>
        <p:nvSpPr>
          <p:cNvPr id="3" name="Заголовок 2"/>
          <p:cNvSpPr>
            <a:spLocks noGrp="1"/>
          </p:cNvSpPr>
          <p:nvPr>
            <p:ph type="title"/>
          </p:nvPr>
        </p:nvSpPr>
        <p:spPr/>
        <p:txBody>
          <a:bodyPr/>
          <a:lstStyle/>
          <a:p>
            <a:r>
              <a:rPr lang="ru-RU" dirty="0" smtClean="0"/>
              <a:t>Наблюдения рыболовов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Презентацию сделали: </a:t>
            </a:r>
          </a:p>
          <a:p>
            <a:r>
              <a:rPr lang="ru-RU" dirty="0" smtClean="0"/>
              <a:t>Иванова Юлия;</a:t>
            </a:r>
          </a:p>
          <a:p>
            <a:r>
              <a:rPr lang="ru-RU" dirty="0" smtClean="0"/>
              <a:t>Зарифьянова Алина;</a:t>
            </a:r>
          </a:p>
          <a:p>
            <a:r>
              <a:rPr lang="ru-RU" dirty="0" smtClean="0"/>
              <a:t>Учащиеся 7 Б класса.</a:t>
            </a:r>
            <a:r>
              <a:rPr lang="ru-RU" dirty="0" smtClean="0"/>
              <a:t> </a:t>
            </a:r>
            <a:endParaRPr lang="ru-RU" dirty="0"/>
          </a:p>
        </p:txBody>
      </p:sp>
      <p:sp>
        <p:nvSpPr>
          <p:cNvPr id="3" name="Заголовок 2"/>
          <p:cNvSpPr>
            <a:spLocks noGrp="1"/>
          </p:cNvSpPr>
          <p:nvPr>
            <p:ph type="title"/>
          </p:nvPr>
        </p:nvSpPr>
        <p:spPr/>
        <p:txBody>
          <a:bodyPr/>
          <a:lstStyle/>
          <a:p>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TotalTime>
  <Words>306</Words>
  <Application>Microsoft Office PowerPoint</Application>
  <PresentationFormat>Экран (4:3)</PresentationFormat>
  <Paragraphs>9</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Открытая</vt:lpstr>
      <vt:lpstr>Плавание рыб</vt:lpstr>
      <vt:lpstr>Слайд 2</vt:lpstr>
      <vt:lpstr>Слайд 3</vt:lpstr>
      <vt:lpstr>Слайд 4</vt:lpstr>
      <vt:lpstr>Наблюдения рыболовов </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Плавание рыб</dc:title>
  <dc:creator>Алина</dc:creator>
  <cp:lastModifiedBy>МАНОХИНЫ</cp:lastModifiedBy>
  <cp:revision>4</cp:revision>
  <dcterms:created xsi:type="dcterms:W3CDTF">2013-02-25T19:03:48Z</dcterms:created>
  <dcterms:modified xsi:type="dcterms:W3CDTF">2013-12-17T17:46:41Z</dcterms:modified>
</cp:coreProperties>
</file>