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8" r:id="rId2"/>
    <p:sldId id="278" r:id="rId3"/>
    <p:sldId id="279" r:id="rId4"/>
    <p:sldId id="270" r:id="rId5"/>
    <p:sldId id="272" r:id="rId6"/>
    <p:sldId id="273" r:id="rId7"/>
    <p:sldId id="271" r:id="rId8"/>
    <p:sldId id="274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E0424-590A-439A-9523-E70831123D07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E7023-C5DB-4B93-B58B-3FF41734A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B3C1CF-3605-45A0-BCD0-85B83B401F5B}" type="slidenum">
              <a:rPr lang="ru-RU" smtClean="0">
                <a:latin typeface="Arial" charset="0"/>
              </a:rPr>
              <a:pPr/>
              <a:t>7</a:t>
            </a:fld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jpeg"/><Relationship Id="rId7" Type="http://schemas.openxmlformats.org/officeDocument/2006/relationships/hyperlink" Target="http://images.yandex.ru/yandsearch?p=155&amp;ed=1&amp;text=%D0%BF%D0%BE%D1%81%D0%BB%D0%B5%D0%B4%D1%81%D1%82%D0%B2%D0%B8%D1%8F%20%D0%BA%D1%83%D1%80%D0%B5%D0%BD%D0%B8%D1%8F&amp;spsite=www.tantal66.ru&amp;img_url=stomatolog.md.mastertest.ru/pics/article/body_467_9.jpg&amp;rpt=simage" TargetMode="External"/><Relationship Id="rId2" Type="http://schemas.openxmlformats.org/officeDocument/2006/relationships/hyperlink" Target="http://nova.rambler.ru/pic_cache?url=http://www.NeKuri2.Narod.Ru/present/present113.html&amp;bi=http://www.NeKuri2.Narod.Ru/images/present/present113.jpg&amp;i=http://media5.picsearch.com/is?Wgnc1NamX9CD_tm8Xa2ZudKorkH7MDz6O3ratZcQ73M&amp;w=128&amp;h=128&amp;f=27&amp;q=&#1082;&#1091;&#1088;&#1077;&#1085;&#1080;&#1077;%20&#1074;&#1088;&#1077;&#1076;&#1080;&#1090;&amp;p=2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0.jpeg"/><Relationship Id="rId4" Type="http://schemas.openxmlformats.org/officeDocument/2006/relationships/image" Target="http://media5.picsearch.com/is?Wgnc1NamX9CD_tm8Xa2ZudKorkH7MDz6O3ratZcQ73M" TargetMode="External"/><Relationship Id="rId9" Type="http://schemas.openxmlformats.org/officeDocument/2006/relationships/image" Target="http://im0-tub.yandex.net/i?id=30519790&amp;tov=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8229600" cy="1905000"/>
          </a:xfrm>
        </p:spPr>
        <p:txBody>
          <a:bodyPr/>
          <a:lstStyle/>
          <a:p>
            <a:pPr algn="ctr" eaLnBrk="1" hangingPunct="1"/>
            <a:r>
              <a:rPr lang="ru-RU" i="1" dirty="0" smtClean="0">
                <a:solidFill>
                  <a:schemeClr val="tx1"/>
                </a:solidFill>
              </a:rPr>
              <a:t>Вредным привычкам скажем: </a:t>
            </a:r>
            <a:r>
              <a:rPr lang="ru-RU" sz="4400" i="1" dirty="0" smtClean="0">
                <a:solidFill>
                  <a:srgbClr val="FF0000"/>
                </a:solidFill>
              </a:rPr>
              <a:t>«НЕТ»!</a:t>
            </a:r>
          </a:p>
        </p:txBody>
      </p:sp>
      <p:pic>
        <p:nvPicPr>
          <p:cNvPr id="3076" name="Рисунок 5" descr="http://oo2h.mail.yandex.net/static/4b881160a7f4463c8b9a9fbe09fe1bda/tmpCPa815_html_m60e7f8f4.jpg"/>
          <p:cNvPicPr>
            <a:picLocks noChangeAspect="1" noChangeArrowheads="1"/>
          </p:cNvPicPr>
          <p:nvPr/>
        </p:nvPicPr>
        <p:blipFill>
          <a:blip r:embed="rId2"/>
          <a:srcRect t="52353" b="13530"/>
          <a:stretch>
            <a:fillRect/>
          </a:stretch>
        </p:blipFill>
        <p:spPr bwMode="auto">
          <a:xfrm>
            <a:off x="285720" y="3429000"/>
            <a:ext cx="5675627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357554" y="6000768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г. Ставрополь</a:t>
            </a:r>
            <a:r>
              <a:rPr lang="ru-RU" smtClean="0"/>
              <a:t>, </a:t>
            </a:r>
            <a:r>
              <a:rPr lang="ru-RU" smtClean="0"/>
              <a:t>2013 </a:t>
            </a:r>
            <a:r>
              <a:rPr lang="ru-RU" dirty="0" smtClean="0"/>
              <a:t>г.</a:t>
            </a:r>
            <a:endParaRPr lang="ru-RU" dirty="0"/>
          </a:p>
        </p:txBody>
      </p:sp>
      <p:pic>
        <p:nvPicPr>
          <p:cNvPr id="4" name="Рисунок 6" descr="124340396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94367" y="3643329"/>
            <a:ext cx="32210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598" y="5714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4000" kern="0" dirty="0" smtClean="0">
                <a:solidFill>
                  <a:schemeClr val="tx1"/>
                </a:solidFill>
              </a:rPr>
              <a:t>Печальные факты</a:t>
            </a:r>
            <a:r>
              <a:rPr lang="ru-RU" kern="0" dirty="0" smtClean="0"/>
              <a:t/>
            </a:r>
            <a:br>
              <a:rPr lang="ru-RU" kern="0" dirty="0" smtClean="0"/>
            </a:br>
            <a:endParaRPr lang="ru-RU" dirty="0"/>
          </a:p>
        </p:txBody>
      </p:sp>
      <p:pic>
        <p:nvPicPr>
          <p:cNvPr id="4" name="Содержимое 3" descr="Сигарета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09" y="571480"/>
            <a:ext cx="140834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kurev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71480"/>
            <a:ext cx="1357322" cy="16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28662" y="1956753"/>
            <a:ext cx="75009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По данным </a:t>
            </a:r>
          </a:p>
          <a:p>
            <a:pPr algn="ctr"/>
            <a:r>
              <a:rPr lang="ru-RU" sz="2800" b="1" dirty="0" smtClean="0"/>
              <a:t>Всемирной Организации Здравоохранения:</a:t>
            </a:r>
          </a:p>
          <a:p>
            <a:pPr algn="ctr"/>
            <a:endParaRPr lang="ru-RU" sz="2800" b="1" dirty="0" smtClean="0"/>
          </a:p>
          <a:p>
            <a:pPr algn="just"/>
            <a:endParaRPr lang="en-US" sz="2800" b="1" dirty="0" smtClean="0"/>
          </a:p>
          <a:p>
            <a:pPr algn="just">
              <a:buFontTx/>
              <a:buChar char="-"/>
            </a:pPr>
            <a:r>
              <a:rPr lang="ru-RU" sz="2800" b="1" dirty="0" smtClean="0"/>
              <a:t> ежегодно от курения умирает  3 миллиона человек;</a:t>
            </a:r>
          </a:p>
          <a:p>
            <a:pPr algn="just">
              <a:buFontTx/>
              <a:buChar char="-"/>
            </a:pPr>
            <a:r>
              <a:rPr lang="ru-RU" sz="2800" b="1" dirty="0" smtClean="0"/>
              <a:t> в 2020 году от курения погибнет около 10 миллионов человек в возрасте 30-40 лет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598" y="5714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4000" kern="0" dirty="0" smtClean="0">
                <a:solidFill>
                  <a:schemeClr val="tx1"/>
                </a:solidFill>
              </a:rPr>
              <a:t>Печальные факты</a:t>
            </a:r>
            <a:r>
              <a:rPr lang="ru-RU" kern="0" dirty="0" smtClean="0"/>
              <a:t/>
            </a:r>
            <a:br>
              <a:rPr lang="ru-RU" kern="0" dirty="0" smtClean="0"/>
            </a:br>
            <a:endParaRPr lang="ru-RU" dirty="0"/>
          </a:p>
        </p:txBody>
      </p:sp>
      <p:pic>
        <p:nvPicPr>
          <p:cNvPr id="4" name="Содержимое 3" descr="Сигарета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09" y="571480"/>
            <a:ext cx="140834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kurev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71480"/>
            <a:ext cx="1357322" cy="16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14348" y="1214423"/>
            <a:ext cx="792961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По данным </a:t>
            </a:r>
          </a:p>
          <a:p>
            <a:pPr algn="ctr"/>
            <a:r>
              <a:rPr lang="ru-RU" sz="2800" b="1" dirty="0" smtClean="0"/>
              <a:t>Российских социологов:</a:t>
            </a:r>
            <a:endParaRPr lang="ru-RU" sz="2800" b="1" dirty="0" smtClean="0"/>
          </a:p>
          <a:p>
            <a:pPr algn="ctr"/>
            <a:endParaRPr lang="ru-RU" sz="2800" b="1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800" b="1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к 12 годам сигареты пробуют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30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% россиян,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 к 14 годам – 55%,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к 17 годам – 80%,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 первую сигарету мальчики выкуривают в возрасте до 10 лет,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 девочки – в 13-14 лет,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 к 15 годам каждый десятый курящий подросток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страдает </a:t>
            </a:r>
            <a:r>
              <a:rPr lang="ru-RU" sz="2600" b="1" dirty="0" smtClean="0">
                <a:ea typeface="Times New Roman" pitchFamily="18" charset="0"/>
                <a:cs typeface="Times New Roman" pitchFamily="18" charset="0"/>
              </a:rPr>
              <a:t>никотиновой зависимостью.</a:t>
            </a:r>
            <a:endParaRPr lang="ru-RU" sz="2600" b="1" dirty="0" smtClean="0">
              <a:cs typeface="Arial" pitchFamily="34" charset="0"/>
            </a:endParaRPr>
          </a:p>
          <a:p>
            <a:pPr algn="just"/>
            <a:endParaRPr lang="en-US" sz="2800" b="1" dirty="0" smtClean="0"/>
          </a:p>
          <a:p>
            <a:pPr algn="just">
              <a:buFontTx/>
              <a:buChar char="-"/>
            </a:pPr>
            <a:r>
              <a:rPr lang="ru-RU" sz="2800" b="1" dirty="0" smtClean="0"/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8" name="Text Box 8"/>
          <p:cNvSpPr txBox="1">
            <a:spLocks noChangeArrowheads="1"/>
          </p:cNvSpPr>
          <p:nvPr/>
        </p:nvSpPr>
        <p:spPr bwMode="auto">
          <a:xfrm>
            <a:off x="785813" y="3643313"/>
            <a:ext cx="1985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Болезнь языка…</a:t>
            </a:r>
          </a:p>
        </p:txBody>
      </p:sp>
      <p:sp>
        <p:nvSpPr>
          <p:cNvPr id="6147" name="Заголовок 7"/>
          <p:cNvSpPr>
            <a:spLocks noGrp="1"/>
          </p:cNvSpPr>
          <p:nvPr>
            <p:ph type="title"/>
          </p:nvPr>
        </p:nvSpPr>
        <p:spPr>
          <a:xfrm>
            <a:off x="2386013" y="1023938"/>
            <a:ext cx="6829425" cy="1262062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dirty="0" smtClean="0">
                <a:solidFill>
                  <a:schemeClr val="tx1"/>
                </a:solidFill>
              </a:rPr>
              <a:t>Результаты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употребления ПАВ 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 smtClean="0">
              <a:solidFill>
                <a:schemeClr val="tx1"/>
              </a:solidFill>
            </a:endParaRPr>
          </a:p>
        </p:txBody>
      </p:sp>
      <p:pic>
        <p:nvPicPr>
          <p:cNvPr id="256004" name="Picture 4" descr="http://media5.picsearch.com/is?Wgnc1NamX9CD_tm8Xa2ZudKorkH7MDz6O3ratZcQ73M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42875" y="71414"/>
            <a:ext cx="23955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user posted ima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1571625"/>
            <a:ext cx="24288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06" name="Picture 6" descr="user posted imag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65" y="3143250"/>
            <a:ext cx="24288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05" name="Picture 5" descr="http://im0-tub.yandex.net/i?id=30519790&amp;tov=0">
            <a:hlinkClick r:id="rId7"/>
          </p:cNvPr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1142993" y="4643461"/>
            <a:ext cx="24288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Рисунок 11" descr="http://oo2h.mail.yandex.net/static/4b881160a7f4463c8b9a9fbe09fe1bda/tmpCPa815_html_m52eeae95.jpg"/>
          <p:cNvPicPr>
            <a:picLocks noChangeAspect="1" noChangeArrowheads="1"/>
          </p:cNvPicPr>
          <p:nvPr/>
        </p:nvPicPr>
        <p:blipFill>
          <a:blip r:embed="rId10"/>
          <a:srcRect t="16299" b="14601"/>
          <a:stretch>
            <a:fillRect/>
          </a:stretch>
        </p:blipFill>
        <p:spPr bwMode="auto">
          <a:xfrm>
            <a:off x="3786217" y="2428868"/>
            <a:ext cx="4929187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2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Отгадай слово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285852" y="2231777"/>
            <a:ext cx="678658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defRPr/>
            </a:pPr>
            <a:r>
              <a:rPr lang="ru-RU" sz="4000" b="1" dirty="0">
                <a:cs typeface="Times New Roman" pitchFamily="18" charset="0"/>
              </a:rPr>
              <a:t>ЛЬКИУРЩИКИ</a:t>
            </a:r>
            <a:endParaRPr lang="ru-RU" sz="4000" dirty="0"/>
          </a:p>
          <a:p>
            <a:pPr algn="ctr" eaLnBrk="0" hangingPunct="0">
              <a:defRPr/>
            </a:pPr>
            <a:r>
              <a:rPr lang="ru-RU" sz="4000" b="1" dirty="0">
                <a:cs typeface="Times New Roman" pitchFamily="18" charset="0"/>
              </a:rPr>
              <a:t>ЕРАТУКОБАКУЕНИ</a:t>
            </a:r>
            <a:endParaRPr lang="ru-RU" sz="4000" dirty="0"/>
          </a:p>
          <a:p>
            <a:pPr algn="ctr" eaLnBrk="0" hangingPunct="0">
              <a:defRPr/>
            </a:pPr>
            <a:r>
              <a:rPr lang="ru-RU" sz="4000" b="1" dirty="0">
                <a:cs typeface="Times New Roman" pitchFamily="18" charset="0"/>
              </a:rPr>
              <a:t>КЯСИТИНОКОМА</a:t>
            </a:r>
            <a:endParaRPr lang="ru-RU" sz="4000" dirty="0"/>
          </a:p>
          <a:p>
            <a:pPr algn="ctr" eaLnBrk="0" hangingPunct="0">
              <a:defRPr/>
            </a:pPr>
            <a:r>
              <a:rPr lang="ru-RU" sz="4000" b="1" dirty="0">
                <a:cs typeface="Times New Roman" pitchFamily="18" charset="0"/>
              </a:rPr>
              <a:t>ИНИТОКН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928688" y="285728"/>
            <a:ext cx="79248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Отгадки</a:t>
            </a: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42844" y="1966912"/>
            <a:ext cx="8858280" cy="2348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ru-RU" sz="2800" b="1" dirty="0">
                <a:cs typeface="Times New Roman" pitchFamily="18" charset="0"/>
              </a:rPr>
              <a:t>ЛЬКИУРЩИКИ    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(КУРИЛЬЩИК</a:t>
            </a: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pPr algn="ctr" eaLnBrk="0" hangingPunct="0">
              <a:lnSpc>
                <a:spcPct val="135000"/>
              </a:lnSpc>
            </a:pPr>
            <a:r>
              <a:rPr lang="ru-RU" sz="2800" b="1" dirty="0" smtClean="0">
                <a:cs typeface="Times New Roman" pitchFamily="18" charset="0"/>
              </a:rPr>
              <a:t>ЕРАТУКОБАКЕНИ       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(ТАБАКОКУРЕНИЕ)</a:t>
            </a:r>
            <a:endParaRPr lang="ru-RU" sz="28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135000"/>
              </a:lnSpc>
            </a:pPr>
            <a:r>
              <a:rPr lang="ru-RU" sz="2800" b="1" dirty="0">
                <a:cs typeface="Times New Roman" pitchFamily="18" charset="0"/>
              </a:rPr>
              <a:t>КЯСИТИНОКОМА       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(ТОКСИКОМАНИЯ)</a:t>
            </a:r>
            <a:endParaRPr lang="ru-RU" sz="28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135000"/>
              </a:lnSpc>
            </a:pPr>
            <a:r>
              <a:rPr lang="ru-RU" sz="2800" b="1" dirty="0">
                <a:cs typeface="Times New Roman" pitchFamily="18" charset="0"/>
              </a:rPr>
              <a:t>ИНИТОКН        </a:t>
            </a:r>
            <a:r>
              <a:rPr lang="ru-RU" sz="2800" b="1" dirty="0">
                <a:solidFill>
                  <a:srgbClr val="FF0000"/>
                </a:solidFill>
                <a:cs typeface="Times New Roman" pitchFamily="18" charset="0"/>
              </a:rPr>
              <a:t>(НИКОТИН)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138982" cy="102393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Закончи поговорку</a:t>
            </a:r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500034" y="2214554"/>
            <a:ext cx="8215370" cy="4793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en-US" sz="2600" b="1" dirty="0" smtClean="0">
                <a:latin typeface="+mn-lt"/>
                <a:cs typeface="Times New Roman" pitchFamily="18" charset="0"/>
              </a:rPr>
              <a:t> 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Капля </a:t>
            </a:r>
            <a:r>
              <a:rPr lang="ru-RU" sz="2600" b="1" dirty="0">
                <a:latin typeface="+mn-lt"/>
                <a:cs typeface="Times New Roman" pitchFamily="18" charset="0"/>
              </a:rPr>
              <a:t>никотина убивает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__________</a:t>
            </a:r>
            <a:r>
              <a:rPr lang="en-US" sz="2600" b="1" dirty="0" smtClean="0">
                <a:latin typeface="+mn-lt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.</a:t>
            </a:r>
            <a:endParaRPr lang="ru-RU" sz="2600" b="1" dirty="0">
              <a:latin typeface="+mn-lt"/>
              <a:cs typeface="Times New Roman" pitchFamily="18" charset="0"/>
            </a:endParaRPr>
          </a:p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ru-RU" sz="2600" b="1" dirty="0" smtClean="0">
                <a:latin typeface="+mn-lt"/>
                <a:cs typeface="Times New Roman" pitchFamily="18" charset="0"/>
              </a:rPr>
              <a:t>  </a:t>
            </a:r>
            <a:r>
              <a:rPr lang="ru-RU" sz="2600" b="1" dirty="0">
                <a:latin typeface="+mn-lt"/>
                <a:cs typeface="Times New Roman" pitchFamily="18" charset="0"/>
              </a:rPr>
              <a:t>Курильщик – сам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себе ___________</a:t>
            </a:r>
            <a:r>
              <a:rPr lang="en-US" sz="2600" b="1" dirty="0" smtClean="0">
                <a:latin typeface="+mn-lt"/>
                <a:cs typeface="Times New Roman" pitchFamily="18" charset="0"/>
              </a:rPr>
              <a:t>_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.</a:t>
            </a:r>
            <a:endParaRPr lang="ru-RU" sz="2600" b="1" dirty="0">
              <a:latin typeface="+mn-lt"/>
              <a:cs typeface="Times New Roman" pitchFamily="18" charset="0"/>
            </a:endParaRPr>
          </a:p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ru-RU" sz="2600" b="1" dirty="0" smtClean="0">
                <a:latin typeface="+mn-lt"/>
                <a:cs typeface="Times New Roman" pitchFamily="18" charset="0"/>
              </a:rPr>
              <a:t>  Дым </a:t>
            </a:r>
            <a:r>
              <a:rPr lang="ru-RU" sz="2600" b="1" dirty="0">
                <a:latin typeface="+mn-lt"/>
                <a:cs typeface="Times New Roman" pitchFamily="18" charset="0"/>
              </a:rPr>
              <a:t>входит, а разум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_____________</a:t>
            </a:r>
            <a:r>
              <a:rPr lang="en-US" sz="2600" b="1" dirty="0" smtClean="0">
                <a:latin typeface="+mn-lt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.</a:t>
            </a:r>
            <a:endParaRPr lang="ru-RU" sz="2600" b="1" dirty="0">
              <a:latin typeface="+mn-lt"/>
              <a:cs typeface="Times New Roman" pitchFamily="18" charset="0"/>
            </a:endParaRPr>
          </a:p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ru-RU" sz="2600" b="1" dirty="0">
                <a:latin typeface="+mn-lt"/>
                <a:cs typeface="Times New Roman" pitchFamily="18" charset="0"/>
              </a:rPr>
              <a:t>  Кто курит табак, тот сам себе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______ .</a:t>
            </a:r>
            <a:endParaRPr lang="ru-RU" sz="2600" b="1" dirty="0">
              <a:latin typeface="+mn-lt"/>
              <a:cs typeface="Times New Roman" pitchFamily="18" charset="0"/>
            </a:endParaRPr>
          </a:p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ru-RU" sz="2600" b="1" dirty="0">
                <a:latin typeface="+mn-lt"/>
                <a:cs typeface="Times New Roman" pitchFamily="18" charset="0"/>
              </a:rPr>
              <a:t>  Табак и верзилу, сведет в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_________ .</a:t>
            </a:r>
            <a:endParaRPr lang="ru-RU" sz="2600" b="1" dirty="0">
              <a:latin typeface="+mn-lt"/>
              <a:cs typeface="Times New Roman" pitchFamily="18" charset="0"/>
            </a:endParaRPr>
          </a:p>
          <a:p>
            <a:pPr algn="just" eaLnBrk="0" hangingPunct="0">
              <a:lnSpc>
                <a:spcPct val="125000"/>
              </a:lnSpc>
              <a:buFontTx/>
              <a:buChar char="•"/>
            </a:pPr>
            <a:r>
              <a:rPr lang="ru-RU" sz="2600" b="1" dirty="0">
                <a:latin typeface="+mn-lt"/>
                <a:cs typeface="Times New Roman" pitchFamily="18" charset="0"/>
              </a:rPr>
              <a:t>  Если хочешь долго жить, то скорей бросай </a:t>
            </a:r>
            <a:r>
              <a:rPr lang="ru-RU" sz="2600" b="1" dirty="0" smtClean="0">
                <a:latin typeface="+mn-lt"/>
                <a:cs typeface="Times New Roman" pitchFamily="18" charset="0"/>
              </a:rPr>
              <a:t>_______________ </a:t>
            </a:r>
            <a:r>
              <a:rPr lang="ru-RU" sz="2600" b="1" dirty="0">
                <a:latin typeface="+mn-lt"/>
                <a:cs typeface="Times New Roman" pitchFamily="18" charset="0"/>
              </a:rPr>
              <a:t>.</a:t>
            </a:r>
          </a:p>
          <a:p>
            <a:pPr algn="just" eaLnBrk="0" hangingPunct="0"/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Tx/>
              <a:buChar char="•"/>
            </a:pP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3" name="Рисунок 4" descr="http://oo2h.mail.yandex.net/static/4b881160a7f4463c8b9a9fbe09fe1bda/tmpCPa815_html_5982504e.jpg"/>
          <p:cNvPicPr>
            <a:picLocks noChangeAspect="1" noChangeArrowheads="1"/>
          </p:cNvPicPr>
          <p:nvPr/>
        </p:nvPicPr>
        <p:blipFill>
          <a:blip r:embed="rId3"/>
          <a:srcRect l="22974" t="25999" r="27477" b="11000"/>
          <a:stretch>
            <a:fillRect/>
          </a:stretch>
        </p:blipFill>
        <p:spPr bwMode="auto">
          <a:xfrm>
            <a:off x="6786578" y="642918"/>
            <a:ext cx="1863588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71462"/>
            <a:ext cx="7715304" cy="107154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Кроссворд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1071546"/>
          <a:ext cx="8143920" cy="5429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  <a:gridCol w="542928"/>
              </a:tblGrid>
              <a:tr h="678661">
                <a:tc gridSpan="4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Ж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З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Н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Ь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 gridSpan="2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Л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О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Ш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А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Ь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 rowSpan="4" gridSpan="4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Л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У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М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Б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gridSpan="4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lnT w="38100" cmpd="sng">
                      <a:noFill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 gridSpan="4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У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Р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Е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Н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И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Е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gridSpan="4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</a:tr>
              <a:tr h="678661">
                <a:tc gridSpan="4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Т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О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С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И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О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М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А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Н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 gridSpan="4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В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Р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Е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Д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У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Р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И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Л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Ь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Щ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И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К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sz="2800" b="1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678661">
                <a:tc gridSpan="5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Н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Е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+mj-lt"/>
                        </a:rPr>
                        <a:t>Т</a:t>
                      </a:r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2800" b="1" dirty="0">
                        <a:latin typeface="+mj-lt"/>
                      </a:endParaRPr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4_ЗОЖ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00174"/>
            <a:ext cx="5357850" cy="352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282" y="357166"/>
            <a:ext cx="8429684" cy="8674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Мы – молодежь </a:t>
            </a:r>
            <a:r>
              <a:rPr lang="en-US" sz="3300" b="1" dirty="0" smtClean="0">
                <a:solidFill>
                  <a:srgbClr val="FF0000"/>
                </a:solidFill>
                <a:cs typeface="Times New Roman" pitchFamily="18" charset="0"/>
              </a:rPr>
              <a:t>XXI </a:t>
            </a:r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века,</a:t>
            </a:r>
            <a:endParaRPr lang="en-US" sz="33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В наших руках судьба человека! </a:t>
            </a: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en-US" sz="3300" b="1" dirty="0" smtClean="0">
              <a:cs typeface="Times New Roman" pitchFamily="18" charset="0"/>
            </a:endParaRPr>
          </a:p>
          <a:p>
            <a:pPr algn="ctr" eaLnBrk="0" hangingPunct="0"/>
            <a:endParaRPr lang="en-US" sz="3300" b="1" dirty="0" smtClean="0">
              <a:cs typeface="Times New Roman" pitchFamily="18" charset="0"/>
            </a:endParaRPr>
          </a:p>
          <a:p>
            <a:pPr algn="ctr" eaLnBrk="0" hangingPunct="0"/>
            <a:endParaRPr lang="en-US" sz="3300" b="1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Против </a:t>
            </a:r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курения мы –</a:t>
            </a:r>
            <a:r>
              <a:rPr lang="en-US" sz="33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 Здоровое поколение </a:t>
            </a:r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нашей</a:t>
            </a:r>
            <a:endParaRPr lang="en-US" sz="33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300" b="1" dirty="0" smtClean="0">
                <a:solidFill>
                  <a:srgbClr val="FF0000"/>
                </a:solidFill>
                <a:cs typeface="Times New Roman" pitchFamily="18" charset="0"/>
              </a:rPr>
              <a:t>страны! </a:t>
            </a:r>
          </a:p>
          <a:p>
            <a:pPr algn="ctr" eaLnBrk="0" hangingPunct="0">
              <a:lnSpc>
                <a:spcPct val="90000"/>
              </a:lnSpc>
            </a:pPr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en-US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 smtClean="0">
              <a:cs typeface="Times New Roman" pitchFamily="18" charset="0"/>
            </a:endParaRPr>
          </a:p>
          <a:p>
            <a:pPr algn="ctr" eaLnBrk="0" hangingPunct="0"/>
            <a:endParaRPr lang="ru-RU" sz="3300" b="1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264</Words>
  <PresentationFormat>Экран (4:3)</PresentationFormat>
  <Paragraphs>107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Вредным привычкам скажем: «НЕТ»!</vt:lpstr>
      <vt:lpstr>Печальные факты </vt:lpstr>
      <vt:lpstr>Печальные факты </vt:lpstr>
      <vt:lpstr>Результаты  употребления ПАВ  </vt:lpstr>
      <vt:lpstr>Отгадай слово</vt:lpstr>
      <vt:lpstr>Отгадки</vt:lpstr>
      <vt:lpstr>Закончи поговорку</vt:lpstr>
      <vt:lpstr>Кроссворд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Вредным привычкам скажем: «НЕТ»!</dc:title>
  <cp:lastModifiedBy>User</cp:lastModifiedBy>
  <cp:revision>4</cp:revision>
  <dcterms:modified xsi:type="dcterms:W3CDTF">2013-12-02T18:37:38Z</dcterms:modified>
</cp:coreProperties>
</file>